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3"/>
  </p:notesMasterIdLst>
  <p:handoutMasterIdLst>
    <p:handoutMasterId r:id="rId24"/>
  </p:handoutMasterIdLst>
  <p:sldIdLst>
    <p:sldId id="298" r:id="rId5"/>
    <p:sldId id="278" r:id="rId6"/>
    <p:sldId id="286" r:id="rId7"/>
    <p:sldId id="287" r:id="rId8"/>
    <p:sldId id="279" r:id="rId9"/>
    <p:sldId id="280" r:id="rId10"/>
    <p:sldId id="289" r:id="rId11"/>
    <p:sldId id="281" r:id="rId12"/>
    <p:sldId id="282" r:id="rId13"/>
    <p:sldId id="283" r:id="rId14"/>
    <p:sldId id="291" r:id="rId15"/>
    <p:sldId id="284" r:id="rId16"/>
    <p:sldId id="292" r:id="rId17"/>
    <p:sldId id="285" r:id="rId18"/>
    <p:sldId id="290" r:id="rId19"/>
    <p:sldId id="299" r:id="rId20"/>
    <p:sldId id="296" r:id="rId21"/>
    <p:sldId id="29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E01"/>
    <a:srgbClr val="1E1A33"/>
    <a:srgbClr val="9D00FF"/>
    <a:srgbClr val="7E69FF"/>
    <a:srgbClr val="FFFFFF"/>
    <a:srgbClr val="302D42"/>
    <a:srgbClr val="000000"/>
    <a:srgbClr val="00A2EA"/>
    <a:srgbClr val="35ABA0"/>
    <a:srgbClr val="00D19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367D7-E474-45BE-B896-1B8D5762C17A}" v="3" dt="2023-08-31T12:32:37.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82254" autoAdjust="0"/>
  </p:normalViewPr>
  <p:slideViewPr>
    <p:cSldViewPr snapToGrid="0">
      <p:cViewPr varScale="1">
        <p:scale>
          <a:sx n="92" d="100"/>
          <a:sy n="92" d="100"/>
        </p:scale>
        <p:origin x="126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Arazi" userId="d5e70aac-4f0c-4dc3-b564-7b3ba83612db" providerId="ADAL" clId="{6A4367D7-E474-45BE-B896-1B8D5762C17A}"/>
    <pc:docChg chg="undo custSel addSld delSld modSld">
      <pc:chgData name="Federico Arazi" userId="d5e70aac-4f0c-4dc3-b564-7b3ba83612db" providerId="ADAL" clId="{6A4367D7-E474-45BE-B896-1B8D5762C17A}" dt="2023-09-08T12:42:51.990" v="6917" actId="20577"/>
      <pc:docMkLst>
        <pc:docMk/>
      </pc:docMkLst>
      <pc:sldChg chg="modSp mod">
        <pc:chgData name="Federico Arazi" userId="d5e70aac-4f0c-4dc3-b564-7b3ba83612db" providerId="ADAL" clId="{6A4367D7-E474-45BE-B896-1B8D5762C17A}" dt="2023-08-29T17:56:35.121" v="38" actId="6549"/>
        <pc:sldMkLst>
          <pc:docMk/>
          <pc:sldMk cId="1591405903" sldId="278"/>
        </pc:sldMkLst>
        <pc:spChg chg="mod">
          <ac:chgData name="Federico Arazi" userId="d5e70aac-4f0c-4dc3-b564-7b3ba83612db" providerId="ADAL" clId="{6A4367D7-E474-45BE-B896-1B8D5762C17A}" dt="2023-08-29T17:56:35.121" v="38" actId="6549"/>
          <ac:spMkLst>
            <pc:docMk/>
            <pc:sldMk cId="1591405903" sldId="278"/>
            <ac:spMk id="3" creationId="{D7D13833-1B37-0CE1-B4EB-09999FF0E7FA}"/>
          </ac:spMkLst>
        </pc:spChg>
        <pc:spChg chg="mod">
          <ac:chgData name="Federico Arazi" userId="d5e70aac-4f0c-4dc3-b564-7b3ba83612db" providerId="ADAL" clId="{6A4367D7-E474-45BE-B896-1B8D5762C17A}" dt="2023-08-29T17:56:26.973" v="6" actId="404"/>
          <ac:spMkLst>
            <pc:docMk/>
            <pc:sldMk cId="1591405903" sldId="278"/>
            <ac:spMk id="4" creationId="{261518A2-0D3E-7A33-61B6-33853408F76B}"/>
          </ac:spMkLst>
        </pc:spChg>
      </pc:sldChg>
      <pc:sldChg chg="modSp mod modNotesTx">
        <pc:chgData name="Federico Arazi" userId="d5e70aac-4f0c-4dc3-b564-7b3ba83612db" providerId="ADAL" clId="{6A4367D7-E474-45BE-B896-1B8D5762C17A}" dt="2023-09-08T12:42:51.990" v="6917" actId="20577"/>
        <pc:sldMkLst>
          <pc:docMk/>
          <pc:sldMk cId="613869776" sldId="279"/>
        </pc:sldMkLst>
        <pc:spChg chg="mod">
          <ac:chgData name="Federico Arazi" userId="d5e70aac-4f0c-4dc3-b564-7b3ba83612db" providerId="ADAL" clId="{6A4367D7-E474-45BE-B896-1B8D5762C17A}" dt="2023-08-29T18:01:09.984" v="474" actId="790"/>
          <ac:spMkLst>
            <pc:docMk/>
            <pc:sldMk cId="613869776" sldId="279"/>
            <ac:spMk id="7" creationId="{4F96D8A9-A10E-21CE-B654-FB01808A10B3}"/>
          </ac:spMkLst>
        </pc:spChg>
        <pc:spChg chg="mod">
          <ac:chgData name="Federico Arazi" userId="d5e70aac-4f0c-4dc3-b564-7b3ba83612db" providerId="ADAL" clId="{6A4367D7-E474-45BE-B896-1B8D5762C17A}" dt="2023-08-29T17:58:03.764" v="183" actId="6549"/>
          <ac:spMkLst>
            <pc:docMk/>
            <pc:sldMk cId="613869776" sldId="279"/>
            <ac:spMk id="8" creationId="{D132C437-BE4B-711E-1F7C-DD297BB646ED}"/>
          </ac:spMkLst>
        </pc:spChg>
        <pc:spChg chg="mod">
          <ac:chgData name="Federico Arazi" userId="d5e70aac-4f0c-4dc3-b564-7b3ba83612db" providerId="ADAL" clId="{6A4367D7-E474-45BE-B896-1B8D5762C17A}" dt="2023-08-29T18:01:09.984" v="474" actId="790"/>
          <ac:spMkLst>
            <pc:docMk/>
            <pc:sldMk cId="613869776" sldId="279"/>
            <ac:spMk id="11" creationId="{DA3ECAF7-2821-0E12-DC52-8E6F611680F9}"/>
          </ac:spMkLst>
        </pc:spChg>
        <pc:spChg chg="mod">
          <ac:chgData name="Federico Arazi" userId="d5e70aac-4f0c-4dc3-b564-7b3ba83612db" providerId="ADAL" clId="{6A4367D7-E474-45BE-B896-1B8D5762C17A}" dt="2023-08-29T18:01:09.984" v="474" actId="790"/>
          <ac:spMkLst>
            <pc:docMk/>
            <pc:sldMk cId="613869776" sldId="279"/>
            <ac:spMk id="12" creationId="{DCEB4F6D-9B3D-7316-ACA3-644D458A6427}"/>
          </ac:spMkLst>
        </pc:spChg>
        <pc:spChg chg="mod">
          <ac:chgData name="Federico Arazi" userId="d5e70aac-4f0c-4dc3-b564-7b3ba83612db" providerId="ADAL" clId="{6A4367D7-E474-45BE-B896-1B8D5762C17A}" dt="2023-08-29T18:01:09.984" v="474" actId="790"/>
          <ac:spMkLst>
            <pc:docMk/>
            <pc:sldMk cId="613869776" sldId="279"/>
            <ac:spMk id="14" creationId="{DBFDE207-DBA1-8838-57F0-2299E79A6C89}"/>
          </ac:spMkLst>
        </pc:spChg>
        <pc:spChg chg="mod">
          <ac:chgData name="Federico Arazi" userId="d5e70aac-4f0c-4dc3-b564-7b3ba83612db" providerId="ADAL" clId="{6A4367D7-E474-45BE-B896-1B8D5762C17A}" dt="2023-09-08T12:42:49.672" v="6916" actId="20577"/>
          <ac:spMkLst>
            <pc:docMk/>
            <pc:sldMk cId="613869776" sldId="279"/>
            <ac:spMk id="15" creationId="{9D15F874-6CC1-3D7D-6E19-AD80A8BD9F8C}"/>
          </ac:spMkLst>
        </pc:spChg>
        <pc:spChg chg="mod">
          <ac:chgData name="Federico Arazi" userId="d5e70aac-4f0c-4dc3-b564-7b3ba83612db" providerId="ADAL" clId="{6A4367D7-E474-45BE-B896-1B8D5762C17A}" dt="2023-09-08T12:42:51.990" v="6917" actId="20577"/>
          <ac:spMkLst>
            <pc:docMk/>
            <pc:sldMk cId="613869776" sldId="279"/>
            <ac:spMk id="16" creationId="{01429E12-16CF-5F36-8029-C23AA5406033}"/>
          </ac:spMkLst>
        </pc:spChg>
        <pc:spChg chg="mod">
          <ac:chgData name="Federico Arazi" userId="d5e70aac-4f0c-4dc3-b564-7b3ba83612db" providerId="ADAL" clId="{6A4367D7-E474-45BE-B896-1B8D5762C17A}" dt="2023-08-29T18:01:09.984" v="474" actId="790"/>
          <ac:spMkLst>
            <pc:docMk/>
            <pc:sldMk cId="613869776" sldId="279"/>
            <ac:spMk id="17" creationId="{B4B160F9-4728-636B-A834-C4FFD708A2FC}"/>
          </ac:spMkLst>
        </pc:spChg>
        <pc:spChg chg="mod">
          <ac:chgData name="Federico Arazi" userId="d5e70aac-4f0c-4dc3-b564-7b3ba83612db" providerId="ADAL" clId="{6A4367D7-E474-45BE-B896-1B8D5762C17A}" dt="2023-08-29T18:01:09.984" v="474" actId="790"/>
          <ac:spMkLst>
            <pc:docMk/>
            <pc:sldMk cId="613869776" sldId="279"/>
            <ac:spMk id="18" creationId="{D6E5C3D4-79CE-96CC-0A06-9410C80FBAD5}"/>
          </ac:spMkLst>
        </pc:spChg>
        <pc:spChg chg="mod">
          <ac:chgData name="Federico Arazi" userId="d5e70aac-4f0c-4dc3-b564-7b3ba83612db" providerId="ADAL" clId="{6A4367D7-E474-45BE-B896-1B8D5762C17A}" dt="2023-08-29T18:01:09.984" v="474" actId="790"/>
          <ac:spMkLst>
            <pc:docMk/>
            <pc:sldMk cId="613869776" sldId="279"/>
            <ac:spMk id="19" creationId="{863B7397-2D94-33AC-C115-3F032A9546E7}"/>
          </ac:spMkLst>
        </pc:spChg>
      </pc:sldChg>
      <pc:sldChg chg="modSp mod modNotesTx">
        <pc:chgData name="Federico Arazi" userId="d5e70aac-4f0c-4dc3-b564-7b3ba83612db" providerId="ADAL" clId="{6A4367D7-E474-45BE-B896-1B8D5762C17A}" dt="2023-08-29T18:07:02.364" v="1504" actId="790"/>
        <pc:sldMkLst>
          <pc:docMk/>
          <pc:sldMk cId="1628544242" sldId="280"/>
        </pc:sldMkLst>
        <pc:spChg chg="mod">
          <ac:chgData name="Federico Arazi" userId="d5e70aac-4f0c-4dc3-b564-7b3ba83612db" providerId="ADAL" clId="{6A4367D7-E474-45BE-B896-1B8D5762C17A}" dt="2023-08-29T18:04:51.267" v="1154" actId="20577"/>
          <ac:spMkLst>
            <pc:docMk/>
            <pc:sldMk cId="1628544242" sldId="280"/>
            <ac:spMk id="8" creationId="{D132C437-BE4B-711E-1F7C-DD297BB646ED}"/>
          </ac:spMkLst>
        </pc:spChg>
        <pc:spChg chg="mod">
          <ac:chgData name="Federico Arazi" userId="d5e70aac-4f0c-4dc3-b564-7b3ba83612db" providerId="ADAL" clId="{6A4367D7-E474-45BE-B896-1B8D5762C17A}" dt="2023-08-29T18:03:38.682" v="892" actId="1076"/>
          <ac:spMkLst>
            <pc:docMk/>
            <pc:sldMk cId="1628544242" sldId="280"/>
            <ac:spMk id="10" creationId="{505B5A48-9BB1-F360-5784-00F49A486F0D}"/>
          </ac:spMkLst>
        </pc:spChg>
      </pc:sldChg>
      <pc:sldChg chg="modSp mod modNotesTx">
        <pc:chgData name="Federico Arazi" userId="d5e70aac-4f0c-4dc3-b564-7b3ba83612db" providerId="ADAL" clId="{6A4367D7-E474-45BE-B896-1B8D5762C17A}" dt="2023-08-29T18:44:18.488" v="6499" actId="20577"/>
        <pc:sldMkLst>
          <pc:docMk/>
          <pc:sldMk cId="1550561119" sldId="281"/>
        </pc:sldMkLst>
        <pc:spChg chg="mod">
          <ac:chgData name="Federico Arazi" userId="d5e70aac-4f0c-4dc3-b564-7b3ba83612db" providerId="ADAL" clId="{6A4367D7-E474-45BE-B896-1B8D5762C17A}" dt="2023-08-29T18:07:20.396" v="1526" actId="6549"/>
          <ac:spMkLst>
            <pc:docMk/>
            <pc:sldMk cId="1550561119" sldId="281"/>
            <ac:spMk id="8" creationId="{D132C437-BE4B-711E-1F7C-DD297BB646ED}"/>
          </ac:spMkLst>
        </pc:spChg>
        <pc:spChg chg="mod">
          <ac:chgData name="Federico Arazi" userId="d5e70aac-4f0c-4dc3-b564-7b3ba83612db" providerId="ADAL" clId="{6A4367D7-E474-45BE-B896-1B8D5762C17A}" dt="2023-08-29T18:14:26.641" v="2122" actId="20577"/>
          <ac:spMkLst>
            <pc:docMk/>
            <pc:sldMk cId="1550561119" sldId="281"/>
            <ac:spMk id="9" creationId="{F22350F7-B27F-B1ED-1277-700A064F367A}"/>
          </ac:spMkLst>
        </pc:spChg>
      </pc:sldChg>
      <pc:sldChg chg="modSp mod modNotesTx">
        <pc:chgData name="Federico Arazi" userId="d5e70aac-4f0c-4dc3-b564-7b3ba83612db" providerId="ADAL" clId="{6A4367D7-E474-45BE-B896-1B8D5762C17A}" dt="2023-08-29T18:45:46.197" v="6524" actId="20577"/>
        <pc:sldMkLst>
          <pc:docMk/>
          <pc:sldMk cId="1084077064" sldId="282"/>
        </pc:sldMkLst>
        <pc:spChg chg="mod">
          <ac:chgData name="Federico Arazi" userId="d5e70aac-4f0c-4dc3-b564-7b3ba83612db" providerId="ADAL" clId="{6A4367D7-E474-45BE-B896-1B8D5762C17A}" dt="2023-08-29T18:16:46.859" v="2530" actId="20577"/>
          <ac:spMkLst>
            <pc:docMk/>
            <pc:sldMk cId="1084077064" sldId="282"/>
            <ac:spMk id="8" creationId="{D132C437-BE4B-711E-1F7C-DD297BB646ED}"/>
          </ac:spMkLst>
        </pc:spChg>
        <pc:spChg chg="mod">
          <ac:chgData name="Federico Arazi" userId="d5e70aac-4f0c-4dc3-b564-7b3ba83612db" providerId="ADAL" clId="{6A4367D7-E474-45BE-B896-1B8D5762C17A}" dt="2023-08-29T18:17:24.131" v="2649" actId="6549"/>
          <ac:spMkLst>
            <pc:docMk/>
            <pc:sldMk cId="1084077064" sldId="282"/>
            <ac:spMk id="9" creationId="{F22350F7-B27F-B1ED-1277-700A064F367A}"/>
          </ac:spMkLst>
        </pc:spChg>
        <pc:spChg chg="mod">
          <ac:chgData name="Federico Arazi" userId="d5e70aac-4f0c-4dc3-b564-7b3ba83612db" providerId="ADAL" clId="{6A4367D7-E474-45BE-B896-1B8D5762C17A}" dt="2023-08-29T18:45:46.197" v="6524" actId="20577"/>
          <ac:spMkLst>
            <pc:docMk/>
            <pc:sldMk cId="1084077064" sldId="282"/>
            <ac:spMk id="67" creationId="{F5F1B5EE-8954-00E0-1ABE-B11819E5B571}"/>
          </ac:spMkLst>
        </pc:spChg>
      </pc:sldChg>
      <pc:sldChg chg="modSp mod modNotesTx">
        <pc:chgData name="Federico Arazi" userId="d5e70aac-4f0c-4dc3-b564-7b3ba83612db" providerId="ADAL" clId="{6A4367D7-E474-45BE-B896-1B8D5762C17A}" dt="2023-08-29T18:46:22.032" v="6525" actId="313"/>
        <pc:sldMkLst>
          <pc:docMk/>
          <pc:sldMk cId="3785584757" sldId="283"/>
        </pc:sldMkLst>
        <pc:spChg chg="mod">
          <ac:chgData name="Federico Arazi" userId="d5e70aac-4f0c-4dc3-b564-7b3ba83612db" providerId="ADAL" clId="{6A4367D7-E474-45BE-B896-1B8D5762C17A}" dt="2023-08-29T18:20:49.392" v="3354" actId="20577"/>
          <ac:spMkLst>
            <pc:docMk/>
            <pc:sldMk cId="3785584757" sldId="283"/>
            <ac:spMk id="8" creationId="{D132C437-BE4B-711E-1F7C-DD297BB646ED}"/>
          </ac:spMkLst>
        </pc:spChg>
        <pc:spChg chg="mod">
          <ac:chgData name="Federico Arazi" userId="d5e70aac-4f0c-4dc3-b564-7b3ba83612db" providerId="ADAL" clId="{6A4367D7-E474-45BE-B896-1B8D5762C17A}" dt="2023-08-29T18:25:09.177" v="4237" actId="790"/>
          <ac:spMkLst>
            <pc:docMk/>
            <pc:sldMk cId="3785584757" sldId="283"/>
            <ac:spMk id="9" creationId="{F22350F7-B27F-B1ED-1277-700A064F367A}"/>
          </ac:spMkLst>
        </pc:spChg>
        <pc:spChg chg="mod">
          <ac:chgData name="Federico Arazi" userId="d5e70aac-4f0c-4dc3-b564-7b3ba83612db" providerId="ADAL" clId="{6A4367D7-E474-45BE-B896-1B8D5762C17A}" dt="2023-08-29T18:46:22.032" v="6525" actId="313"/>
          <ac:spMkLst>
            <pc:docMk/>
            <pc:sldMk cId="3785584757" sldId="283"/>
            <ac:spMk id="11" creationId="{7941A76E-4090-A15B-3A5F-5F677BEC31E9}"/>
          </ac:spMkLst>
        </pc:spChg>
      </pc:sldChg>
      <pc:sldChg chg="modSp mod modNotesTx">
        <pc:chgData name="Federico Arazi" userId="d5e70aac-4f0c-4dc3-b564-7b3ba83612db" providerId="ADAL" clId="{6A4367D7-E474-45BE-B896-1B8D5762C17A}" dt="2023-08-29T18:47:18.685" v="6526" actId="20577"/>
        <pc:sldMkLst>
          <pc:docMk/>
          <pc:sldMk cId="266838102" sldId="284"/>
        </pc:sldMkLst>
        <pc:spChg chg="mod">
          <ac:chgData name="Federico Arazi" userId="d5e70aac-4f0c-4dc3-b564-7b3ba83612db" providerId="ADAL" clId="{6A4367D7-E474-45BE-B896-1B8D5762C17A}" dt="2023-08-29T18:31:28.094" v="5372" actId="790"/>
          <ac:spMkLst>
            <pc:docMk/>
            <pc:sldMk cId="266838102" sldId="284"/>
            <ac:spMk id="8" creationId="{D132C437-BE4B-711E-1F7C-DD297BB646ED}"/>
          </ac:spMkLst>
        </pc:spChg>
        <pc:spChg chg="mod">
          <ac:chgData name="Federico Arazi" userId="d5e70aac-4f0c-4dc3-b564-7b3ba83612db" providerId="ADAL" clId="{6A4367D7-E474-45BE-B896-1B8D5762C17A}" dt="2023-08-29T18:47:18.685" v="6526" actId="20577"/>
          <ac:spMkLst>
            <pc:docMk/>
            <pc:sldMk cId="266838102" sldId="284"/>
            <ac:spMk id="9" creationId="{F22350F7-B27F-B1ED-1277-700A064F367A}"/>
          </ac:spMkLst>
        </pc:spChg>
      </pc:sldChg>
      <pc:sldChg chg="modSp mod modNotesTx">
        <pc:chgData name="Federico Arazi" userId="d5e70aac-4f0c-4dc3-b564-7b3ba83612db" providerId="ADAL" clId="{6A4367D7-E474-45BE-B896-1B8D5762C17A}" dt="2023-09-05T18:15:04.361" v="6915" actId="6549"/>
        <pc:sldMkLst>
          <pc:docMk/>
          <pc:sldMk cId="193719957" sldId="285"/>
        </pc:sldMkLst>
        <pc:spChg chg="mod">
          <ac:chgData name="Federico Arazi" userId="d5e70aac-4f0c-4dc3-b564-7b3ba83612db" providerId="ADAL" clId="{6A4367D7-E474-45BE-B896-1B8D5762C17A}" dt="2023-09-05T18:15:04.361" v="6915" actId="6549"/>
          <ac:spMkLst>
            <pc:docMk/>
            <pc:sldMk cId="193719957" sldId="285"/>
            <ac:spMk id="8" creationId="{D132C437-BE4B-711E-1F7C-DD297BB646ED}"/>
          </ac:spMkLst>
        </pc:spChg>
        <pc:spChg chg="mod">
          <ac:chgData name="Federico Arazi" userId="d5e70aac-4f0c-4dc3-b564-7b3ba83612db" providerId="ADAL" clId="{6A4367D7-E474-45BE-B896-1B8D5762C17A}" dt="2023-08-29T18:48:38.146" v="6528" actId="20577"/>
          <ac:spMkLst>
            <pc:docMk/>
            <pc:sldMk cId="193719957" sldId="285"/>
            <ac:spMk id="9" creationId="{F22350F7-B27F-B1ED-1277-700A064F367A}"/>
          </ac:spMkLst>
        </pc:spChg>
      </pc:sldChg>
      <pc:sldChg chg="modSp mod modNotesTx">
        <pc:chgData name="Federico Arazi" userId="d5e70aac-4f0c-4dc3-b564-7b3ba83612db" providerId="ADAL" clId="{6A4367D7-E474-45BE-B896-1B8D5762C17A}" dt="2023-08-29T18:40:51.518" v="6214" actId="790"/>
        <pc:sldMkLst>
          <pc:docMk/>
          <pc:sldMk cId="3469774127" sldId="286"/>
        </pc:sldMkLst>
        <pc:spChg chg="mod">
          <ac:chgData name="Federico Arazi" userId="d5e70aac-4f0c-4dc3-b564-7b3ba83612db" providerId="ADAL" clId="{6A4367D7-E474-45BE-B896-1B8D5762C17A}" dt="2023-08-29T17:56:54.969" v="72" actId="20577"/>
          <ac:spMkLst>
            <pc:docMk/>
            <pc:sldMk cId="3469774127" sldId="286"/>
            <ac:spMk id="8" creationId="{60579D3F-6926-87AC-8D3A-C5ADFDA8B386}"/>
          </ac:spMkLst>
        </pc:spChg>
      </pc:sldChg>
      <pc:sldChg chg="modNotesTx">
        <pc:chgData name="Federico Arazi" userId="d5e70aac-4f0c-4dc3-b564-7b3ba83612db" providerId="ADAL" clId="{6A4367D7-E474-45BE-B896-1B8D5762C17A}" dt="2023-09-05T18:13:14.365" v="6908" actId="6549"/>
        <pc:sldMkLst>
          <pc:docMk/>
          <pc:sldMk cId="1495550369" sldId="287"/>
        </pc:sldMkLst>
      </pc:sldChg>
      <pc:sldChg chg="modSp del mod modNotesTx">
        <pc:chgData name="Federico Arazi" userId="d5e70aac-4f0c-4dc3-b564-7b3ba83612db" providerId="ADAL" clId="{6A4367D7-E474-45BE-B896-1B8D5762C17A}" dt="2023-08-31T12:32:44.985" v="6885" actId="47"/>
        <pc:sldMkLst>
          <pc:docMk/>
          <pc:sldMk cId="3732327159" sldId="288"/>
        </pc:sldMkLst>
        <pc:spChg chg="mod">
          <ac:chgData name="Federico Arazi" userId="d5e70aac-4f0c-4dc3-b564-7b3ba83612db" providerId="ADAL" clId="{6A4367D7-E474-45BE-B896-1B8D5762C17A}" dt="2023-08-29T18:36:04.336" v="6042" actId="6549"/>
          <ac:spMkLst>
            <pc:docMk/>
            <pc:sldMk cId="3732327159" sldId="288"/>
            <ac:spMk id="8" creationId="{D132C437-BE4B-711E-1F7C-DD297BB646ED}"/>
          </ac:spMkLst>
        </pc:spChg>
        <pc:spChg chg="mod">
          <ac:chgData name="Federico Arazi" userId="d5e70aac-4f0c-4dc3-b564-7b3ba83612db" providerId="ADAL" clId="{6A4367D7-E474-45BE-B896-1B8D5762C17A}" dt="2023-08-29T18:39:02.471" v="6085" actId="207"/>
          <ac:spMkLst>
            <pc:docMk/>
            <pc:sldMk cId="3732327159" sldId="288"/>
            <ac:spMk id="9" creationId="{F22350F7-B27F-B1ED-1277-700A064F367A}"/>
          </ac:spMkLst>
        </pc:spChg>
      </pc:sldChg>
      <pc:sldChg chg="modSp mod modNotesTx">
        <pc:chgData name="Federico Arazi" userId="d5e70aac-4f0c-4dc3-b564-7b3ba83612db" providerId="ADAL" clId="{6A4367D7-E474-45BE-B896-1B8D5762C17A}" dt="2023-08-29T18:06:54.382" v="1503" actId="790"/>
        <pc:sldMkLst>
          <pc:docMk/>
          <pc:sldMk cId="1518672007" sldId="289"/>
        </pc:sldMkLst>
        <pc:spChg chg="mod">
          <ac:chgData name="Federico Arazi" userId="d5e70aac-4f0c-4dc3-b564-7b3ba83612db" providerId="ADAL" clId="{6A4367D7-E474-45BE-B896-1B8D5762C17A}" dt="2023-08-29T18:05:15.048" v="1173" actId="6549"/>
          <ac:spMkLst>
            <pc:docMk/>
            <pc:sldMk cId="1518672007" sldId="289"/>
            <ac:spMk id="2" creationId="{1DE27619-C9FE-EC0D-93F8-54A081ADAA14}"/>
          </ac:spMkLst>
        </pc:spChg>
      </pc:sldChg>
      <pc:sldChg chg="modSp mod modNotesTx">
        <pc:chgData name="Federico Arazi" userId="d5e70aac-4f0c-4dc3-b564-7b3ba83612db" providerId="ADAL" clId="{6A4367D7-E474-45BE-B896-1B8D5762C17A}" dt="2023-08-29T18:49:39.453" v="6715" actId="790"/>
        <pc:sldMkLst>
          <pc:docMk/>
          <pc:sldMk cId="22113174" sldId="290"/>
        </pc:sldMkLst>
        <pc:spChg chg="mod">
          <ac:chgData name="Federico Arazi" userId="d5e70aac-4f0c-4dc3-b564-7b3ba83612db" providerId="ADAL" clId="{6A4367D7-E474-45BE-B896-1B8D5762C17A}" dt="2023-08-29T18:35:54.056" v="6022" actId="20577"/>
          <ac:spMkLst>
            <pc:docMk/>
            <pc:sldMk cId="22113174" sldId="290"/>
            <ac:spMk id="5" creationId="{A7C8C468-A6A2-91D3-1E72-95FAB59EC262}"/>
          </ac:spMkLst>
        </pc:spChg>
      </pc:sldChg>
      <pc:sldChg chg="addSp delSp modSp mod">
        <pc:chgData name="Federico Arazi" userId="d5e70aac-4f0c-4dc3-b564-7b3ba83612db" providerId="ADAL" clId="{6A4367D7-E474-45BE-B896-1B8D5762C17A}" dt="2023-09-05T18:14:45.597" v="6914" actId="14100"/>
        <pc:sldMkLst>
          <pc:docMk/>
          <pc:sldMk cId="913983740" sldId="291"/>
        </pc:sldMkLst>
        <pc:spChg chg="add del mod">
          <ac:chgData name="Federico Arazi" userId="d5e70aac-4f0c-4dc3-b564-7b3ba83612db" providerId="ADAL" clId="{6A4367D7-E474-45BE-B896-1B8D5762C17A}" dt="2023-09-05T18:14:40.629" v="6912" actId="22"/>
          <ac:spMkLst>
            <pc:docMk/>
            <pc:sldMk cId="913983740" sldId="291"/>
            <ac:spMk id="3" creationId="{CC8B8613-F1E1-3179-5ECC-B1AD0E923296}"/>
          </ac:spMkLst>
        </pc:spChg>
        <pc:spChg chg="mod">
          <ac:chgData name="Federico Arazi" userId="d5e70aac-4f0c-4dc3-b564-7b3ba83612db" providerId="ADAL" clId="{6A4367D7-E474-45BE-B896-1B8D5762C17A}" dt="2023-08-29T18:27:50.108" v="4780" actId="20577"/>
          <ac:spMkLst>
            <pc:docMk/>
            <pc:sldMk cId="913983740" sldId="291"/>
            <ac:spMk id="5" creationId="{5700489C-32DD-6522-AB72-F9073C15B8BD}"/>
          </ac:spMkLst>
        </pc:spChg>
        <pc:picChg chg="add del">
          <ac:chgData name="Federico Arazi" userId="d5e70aac-4f0c-4dc3-b564-7b3ba83612db" providerId="ADAL" clId="{6A4367D7-E474-45BE-B896-1B8D5762C17A}" dt="2023-09-05T18:14:38.828" v="6911" actId="22"/>
          <ac:picMkLst>
            <pc:docMk/>
            <pc:sldMk cId="913983740" sldId="291"/>
            <ac:picMk id="7" creationId="{AEDA4798-CAA4-4906-77F8-6E107935D942}"/>
          </ac:picMkLst>
        </pc:picChg>
        <pc:picChg chg="del">
          <ac:chgData name="Federico Arazi" userId="d5e70aac-4f0c-4dc3-b564-7b3ba83612db" providerId="ADAL" clId="{6A4367D7-E474-45BE-B896-1B8D5762C17A}" dt="2023-09-05T18:14:37.511" v="6909" actId="478"/>
          <ac:picMkLst>
            <pc:docMk/>
            <pc:sldMk cId="913983740" sldId="291"/>
            <ac:picMk id="8" creationId="{29BA1E1B-874A-482E-7245-9A021D509BED}"/>
          </ac:picMkLst>
        </pc:picChg>
        <pc:picChg chg="add mod ord">
          <ac:chgData name="Federico Arazi" userId="d5e70aac-4f0c-4dc3-b564-7b3ba83612db" providerId="ADAL" clId="{6A4367D7-E474-45BE-B896-1B8D5762C17A}" dt="2023-09-05T18:14:45.597" v="6914" actId="14100"/>
          <ac:picMkLst>
            <pc:docMk/>
            <pc:sldMk cId="913983740" sldId="291"/>
            <ac:picMk id="10" creationId="{DA195DDF-586E-6B2E-194B-F69EE8A1002A}"/>
          </ac:picMkLst>
        </pc:picChg>
      </pc:sldChg>
      <pc:sldChg chg="modSp mod">
        <pc:chgData name="Federico Arazi" userId="d5e70aac-4f0c-4dc3-b564-7b3ba83612db" providerId="ADAL" clId="{6A4367D7-E474-45BE-B896-1B8D5762C17A}" dt="2023-08-29T18:31:56.334" v="5416" actId="6549"/>
        <pc:sldMkLst>
          <pc:docMk/>
          <pc:sldMk cId="3305135647" sldId="292"/>
        </pc:sldMkLst>
        <pc:spChg chg="mod">
          <ac:chgData name="Federico Arazi" userId="d5e70aac-4f0c-4dc3-b564-7b3ba83612db" providerId="ADAL" clId="{6A4367D7-E474-45BE-B896-1B8D5762C17A}" dt="2023-08-29T18:31:56.334" v="5416" actId="6549"/>
          <ac:spMkLst>
            <pc:docMk/>
            <pc:sldMk cId="3305135647" sldId="292"/>
            <ac:spMk id="2" creationId="{26E93BBD-3AA2-23AC-5024-DA1688F757EA}"/>
          </ac:spMkLst>
        </pc:spChg>
      </pc:sldChg>
      <pc:sldChg chg="del">
        <pc:chgData name="Federico Arazi" userId="d5e70aac-4f0c-4dc3-b564-7b3ba83612db" providerId="ADAL" clId="{6A4367D7-E474-45BE-B896-1B8D5762C17A}" dt="2023-08-29T17:55:57.439" v="1" actId="47"/>
        <pc:sldMkLst>
          <pc:docMk/>
          <pc:sldMk cId="4201453373" sldId="293"/>
        </pc:sldMkLst>
      </pc:sldChg>
      <pc:sldChg chg="modSp mod">
        <pc:chgData name="Federico Arazi" userId="d5e70aac-4f0c-4dc3-b564-7b3ba83612db" providerId="ADAL" clId="{6A4367D7-E474-45BE-B896-1B8D5762C17A}" dt="2023-08-29T18:39:09.639" v="6092" actId="20577"/>
        <pc:sldMkLst>
          <pc:docMk/>
          <pc:sldMk cId="3911198469" sldId="296"/>
        </pc:sldMkLst>
        <pc:spChg chg="mod">
          <ac:chgData name="Federico Arazi" userId="d5e70aac-4f0c-4dc3-b564-7b3ba83612db" providerId="ADAL" clId="{6A4367D7-E474-45BE-B896-1B8D5762C17A}" dt="2023-08-29T18:39:09.639" v="6092" actId="20577"/>
          <ac:spMkLst>
            <pc:docMk/>
            <pc:sldMk cId="3911198469" sldId="296"/>
            <ac:spMk id="5" creationId="{F753706E-7854-9B5B-28EC-2730CF71F48F}"/>
          </ac:spMkLst>
        </pc:spChg>
      </pc:sldChg>
      <pc:sldChg chg="modSp mod">
        <pc:chgData name="Federico Arazi" userId="d5e70aac-4f0c-4dc3-b564-7b3ba83612db" providerId="ADAL" clId="{6A4367D7-E474-45BE-B896-1B8D5762C17A}" dt="2023-08-29T18:40:14.901" v="6213" actId="6549"/>
        <pc:sldMkLst>
          <pc:docMk/>
          <pc:sldMk cId="3914294719" sldId="297"/>
        </pc:sldMkLst>
        <pc:spChg chg="mod">
          <ac:chgData name="Federico Arazi" userId="d5e70aac-4f0c-4dc3-b564-7b3ba83612db" providerId="ADAL" clId="{6A4367D7-E474-45BE-B896-1B8D5762C17A}" dt="2023-08-29T18:40:14.901" v="6213" actId="6549"/>
          <ac:spMkLst>
            <pc:docMk/>
            <pc:sldMk cId="3914294719" sldId="297"/>
            <ac:spMk id="8" creationId="{27E08514-B6D0-820F-2AB0-0AEE1CCD0535}"/>
          </ac:spMkLst>
        </pc:spChg>
      </pc:sldChg>
      <pc:sldChg chg="add">
        <pc:chgData name="Federico Arazi" userId="d5e70aac-4f0c-4dc3-b564-7b3ba83612db" providerId="ADAL" clId="{6A4367D7-E474-45BE-B896-1B8D5762C17A}" dt="2023-08-29T17:55:55.500" v="0"/>
        <pc:sldMkLst>
          <pc:docMk/>
          <pc:sldMk cId="1858517310" sldId="298"/>
        </pc:sldMkLst>
      </pc:sldChg>
      <pc:sldChg chg="modSp add mod">
        <pc:chgData name="Federico Arazi" userId="d5e70aac-4f0c-4dc3-b564-7b3ba83612db" providerId="ADAL" clId="{6A4367D7-E474-45BE-B896-1B8D5762C17A}" dt="2023-08-31T12:32:40.738" v="6884" actId="6549"/>
        <pc:sldMkLst>
          <pc:docMk/>
          <pc:sldMk cId="2640789178" sldId="299"/>
        </pc:sldMkLst>
        <pc:spChg chg="mod">
          <ac:chgData name="Federico Arazi" userId="d5e70aac-4f0c-4dc3-b564-7b3ba83612db" providerId="ADAL" clId="{6A4367D7-E474-45BE-B896-1B8D5762C17A}" dt="2023-08-31T12:32:40.738" v="6884" actId="6549"/>
          <ac:spMkLst>
            <pc:docMk/>
            <pc:sldMk cId="2640789178" sldId="299"/>
            <ac:spMk id="8" creationId="{D132C437-BE4B-711E-1F7C-DD297BB646ED}"/>
          </ac:spMkLst>
        </pc:spChg>
      </pc:sldChg>
    </pc:docChg>
  </pc:docChgLst>
  <pc:docChgLst>
    <pc:chgData name="Federico Arazi" userId="d5e70aac-4f0c-4dc3-b564-7b3ba83612db" providerId="ADAL" clId="{2C66C2C6-2EE0-4883-A649-58D659897E7E}"/>
    <pc:docChg chg="undo redo custSel addSld delSld modSld addSection delSection">
      <pc:chgData name="Federico Arazi" userId="d5e70aac-4f0c-4dc3-b564-7b3ba83612db" providerId="ADAL" clId="{2C66C2C6-2EE0-4883-A649-58D659897E7E}" dt="2022-09-23T18:29:20.668" v="2955" actId="20577"/>
      <pc:docMkLst>
        <pc:docMk/>
      </pc:docMkLst>
      <pc:sldChg chg="del">
        <pc:chgData name="Federico Arazi" userId="d5e70aac-4f0c-4dc3-b564-7b3ba83612db" providerId="ADAL" clId="{2C66C2C6-2EE0-4883-A649-58D659897E7E}" dt="2022-09-23T18:06:46.778" v="2085" actId="47"/>
        <pc:sldMkLst>
          <pc:docMk/>
          <pc:sldMk cId="2939143941" sldId="273"/>
        </pc:sldMkLst>
      </pc:sldChg>
      <pc:sldChg chg="del">
        <pc:chgData name="Federico Arazi" userId="d5e70aac-4f0c-4dc3-b564-7b3ba83612db" providerId="ADAL" clId="{2C66C2C6-2EE0-4883-A649-58D659897E7E}" dt="2022-09-23T18:06:48.591" v="2087" actId="47"/>
        <pc:sldMkLst>
          <pc:docMk/>
          <pc:sldMk cId="1211746807" sldId="274"/>
        </pc:sldMkLst>
      </pc:sldChg>
      <pc:sldChg chg="del">
        <pc:chgData name="Federico Arazi" userId="d5e70aac-4f0c-4dc3-b564-7b3ba83612db" providerId="ADAL" clId="{2C66C2C6-2EE0-4883-A649-58D659897E7E}" dt="2022-09-23T18:07:11.539" v="2089" actId="47"/>
        <pc:sldMkLst>
          <pc:docMk/>
          <pc:sldMk cId="3388585684" sldId="275"/>
        </pc:sldMkLst>
      </pc:sldChg>
      <pc:sldChg chg="del">
        <pc:chgData name="Federico Arazi" userId="d5e70aac-4f0c-4dc3-b564-7b3ba83612db" providerId="ADAL" clId="{2C66C2C6-2EE0-4883-A649-58D659897E7E}" dt="2022-09-23T18:07:06.557" v="2088" actId="47"/>
        <pc:sldMkLst>
          <pc:docMk/>
          <pc:sldMk cId="733006297" sldId="276"/>
        </pc:sldMkLst>
      </pc:sldChg>
      <pc:sldChg chg="del">
        <pc:chgData name="Federico Arazi" userId="d5e70aac-4f0c-4dc3-b564-7b3ba83612db" providerId="ADAL" clId="{2C66C2C6-2EE0-4883-A649-58D659897E7E}" dt="2022-09-23T18:06:47.736" v="2086" actId="47"/>
        <pc:sldMkLst>
          <pc:docMk/>
          <pc:sldMk cId="2738138288" sldId="279"/>
        </pc:sldMkLst>
      </pc:sldChg>
      <pc:sldChg chg="del">
        <pc:chgData name="Federico Arazi" userId="d5e70aac-4f0c-4dc3-b564-7b3ba83612db" providerId="ADAL" clId="{2C66C2C6-2EE0-4883-A649-58D659897E7E}" dt="2022-09-23T18:07:47.053" v="2090" actId="47"/>
        <pc:sldMkLst>
          <pc:docMk/>
          <pc:sldMk cId="2763657360" sldId="280"/>
        </pc:sldMkLst>
      </pc:sldChg>
      <pc:sldChg chg="del">
        <pc:chgData name="Federico Arazi" userId="d5e70aac-4f0c-4dc3-b564-7b3ba83612db" providerId="ADAL" clId="{2C66C2C6-2EE0-4883-A649-58D659897E7E}" dt="2022-09-23T18:07:50.275" v="2091" actId="47"/>
        <pc:sldMkLst>
          <pc:docMk/>
          <pc:sldMk cId="1353462134" sldId="281"/>
        </pc:sldMkLst>
      </pc:sldChg>
      <pc:sldChg chg="addSp delSp modSp new mod chgLayout">
        <pc:chgData name="Federico Arazi" userId="d5e70aac-4f0c-4dc3-b564-7b3ba83612db" providerId="ADAL" clId="{2C66C2C6-2EE0-4883-A649-58D659897E7E}" dt="2022-09-23T18:08:40.171" v="2117" actId="20577"/>
        <pc:sldMkLst>
          <pc:docMk/>
          <pc:sldMk cId="1069400487" sldId="282"/>
        </pc:sldMkLst>
        <pc:spChg chg="mod ord">
          <ac:chgData name="Federico Arazi" userId="d5e70aac-4f0c-4dc3-b564-7b3ba83612db" providerId="ADAL" clId="{2C66C2C6-2EE0-4883-A649-58D659897E7E}" dt="2022-09-23T17:30:10.008" v="1" actId="700"/>
          <ac:spMkLst>
            <pc:docMk/>
            <pc:sldMk cId="1069400487" sldId="282"/>
            <ac:spMk id="2" creationId="{19FC33D0-1074-3425-EA9C-8E88BF22DCDE}"/>
          </ac:spMkLst>
        </pc:spChg>
        <pc:spChg chg="del mod ord">
          <ac:chgData name="Federico Arazi" userId="d5e70aac-4f0c-4dc3-b564-7b3ba83612db" providerId="ADAL" clId="{2C66C2C6-2EE0-4883-A649-58D659897E7E}" dt="2022-09-23T17:30:10.008" v="1" actId="700"/>
          <ac:spMkLst>
            <pc:docMk/>
            <pc:sldMk cId="1069400487" sldId="282"/>
            <ac:spMk id="3" creationId="{B158213E-9335-7276-46EE-2F2A7A9A4EE5}"/>
          </ac:spMkLst>
        </pc:spChg>
        <pc:spChg chg="del mod ord">
          <ac:chgData name="Federico Arazi" userId="d5e70aac-4f0c-4dc3-b564-7b3ba83612db" providerId="ADAL" clId="{2C66C2C6-2EE0-4883-A649-58D659897E7E}" dt="2022-09-23T17:30:10.008" v="1" actId="700"/>
          <ac:spMkLst>
            <pc:docMk/>
            <pc:sldMk cId="1069400487" sldId="282"/>
            <ac:spMk id="4" creationId="{CEB2A2C2-D726-97F8-E546-3BD51A6D8A97}"/>
          </ac:spMkLst>
        </pc:spChg>
        <pc:spChg chg="del">
          <ac:chgData name="Federico Arazi" userId="d5e70aac-4f0c-4dc3-b564-7b3ba83612db" providerId="ADAL" clId="{2C66C2C6-2EE0-4883-A649-58D659897E7E}" dt="2022-09-23T17:30:10.008" v="1" actId="700"/>
          <ac:spMkLst>
            <pc:docMk/>
            <pc:sldMk cId="1069400487" sldId="282"/>
            <ac:spMk id="5" creationId="{95A301F5-D584-6272-C88A-CCC3C7F2496B}"/>
          </ac:spMkLst>
        </pc:spChg>
        <pc:spChg chg="del">
          <ac:chgData name="Federico Arazi" userId="d5e70aac-4f0c-4dc3-b564-7b3ba83612db" providerId="ADAL" clId="{2C66C2C6-2EE0-4883-A649-58D659897E7E}" dt="2022-09-23T17:30:10.008" v="1" actId="700"/>
          <ac:spMkLst>
            <pc:docMk/>
            <pc:sldMk cId="1069400487" sldId="282"/>
            <ac:spMk id="6" creationId="{8AB00BB1-4A33-29BF-B3A2-B59B28593324}"/>
          </ac:spMkLst>
        </pc:spChg>
        <pc:spChg chg="del">
          <ac:chgData name="Federico Arazi" userId="d5e70aac-4f0c-4dc3-b564-7b3ba83612db" providerId="ADAL" clId="{2C66C2C6-2EE0-4883-A649-58D659897E7E}" dt="2022-09-23T17:30:10.008" v="1" actId="700"/>
          <ac:spMkLst>
            <pc:docMk/>
            <pc:sldMk cId="1069400487" sldId="282"/>
            <ac:spMk id="7" creationId="{BBDA78F2-B632-414B-EF4F-BBDC670AE701}"/>
          </ac:spMkLst>
        </pc:spChg>
        <pc:spChg chg="add mod ord">
          <ac:chgData name="Federico Arazi" userId="d5e70aac-4f0c-4dc3-b564-7b3ba83612db" providerId="ADAL" clId="{2C66C2C6-2EE0-4883-A649-58D659897E7E}" dt="2022-09-23T17:32:50.383" v="74" actId="20577"/>
          <ac:spMkLst>
            <pc:docMk/>
            <pc:sldMk cId="1069400487" sldId="282"/>
            <ac:spMk id="8" creationId="{04A001BE-5EEA-F495-4856-230454180574}"/>
          </ac:spMkLst>
        </pc:spChg>
        <pc:spChg chg="add mod ord">
          <ac:chgData name="Federico Arazi" userId="d5e70aac-4f0c-4dc3-b564-7b3ba83612db" providerId="ADAL" clId="{2C66C2C6-2EE0-4883-A649-58D659897E7E}" dt="2022-09-23T18:08:40.171" v="2117" actId="20577"/>
          <ac:spMkLst>
            <pc:docMk/>
            <pc:sldMk cId="1069400487" sldId="282"/>
            <ac:spMk id="9" creationId="{7E2DB0C1-FD37-66D8-1157-3D51236859CD}"/>
          </ac:spMkLst>
        </pc:spChg>
        <pc:spChg chg="add del mod">
          <ac:chgData name="Federico Arazi" userId="d5e70aac-4f0c-4dc3-b564-7b3ba83612db" providerId="ADAL" clId="{2C66C2C6-2EE0-4883-A649-58D659897E7E}" dt="2022-09-23T17:35:37.686" v="253"/>
          <ac:spMkLst>
            <pc:docMk/>
            <pc:sldMk cId="1069400487" sldId="282"/>
            <ac:spMk id="10" creationId="{BB14B4F1-BB20-1E7D-3411-A94830E11CA7}"/>
          </ac:spMkLst>
        </pc:spChg>
        <pc:spChg chg="add mod">
          <ac:chgData name="Federico Arazi" userId="d5e70aac-4f0c-4dc3-b564-7b3ba83612db" providerId="ADAL" clId="{2C66C2C6-2EE0-4883-A649-58D659897E7E}" dt="2022-09-23T17:45:52.799" v="433"/>
          <ac:spMkLst>
            <pc:docMk/>
            <pc:sldMk cId="1069400487" sldId="282"/>
            <ac:spMk id="11" creationId="{5AC96DE4-E8A5-5802-7B3A-7A7F3C6451A1}"/>
          </ac:spMkLst>
        </pc:spChg>
        <pc:picChg chg="add mod">
          <ac:chgData name="Federico Arazi" userId="d5e70aac-4f0c-4dc3-b564-7b3ba83612db" providerId="ADAL" clId="{2C66C2C6-2EE0-4883-A649-58D659897E7E}" dt="2022-09-23T17:40:54.243" v="416" actId="1076"/>
          <ac:picMkLst>
            <pc:docMk/>
            <pc:sldMk cId="1069400487" sldId="282"/>
            <ac:picMk id="13" creationId="{B171D703-0F61-380A-00CE-030D8F99E7F2}"/>
          </ac:picMkLst>
        </pc:picChg>
        <pc:picChg chg="add mod">
          <ac:chgData name="Federico Arazi" userId="d5e70aac-4f0c-4dc3-b564-7b3ba83612db" providerId="ADAL" clId="{2C66C2C6-2EE0-4883-A649-58D659897E7E}" dt="2022-09-23T17:43:31.066" v="425" actId="14100"/>
          <ac:picMkLst>
            <pc:docMk/>
            <pc:sldMk cId="1069400487" sldId="282"/>
            <ac:picMk id="15" creationId="{E4C7E80F-6BAA-F45E-702C-0E6ACCBE67EC}"/>
          </ac:picMkLst>
        </pc:picChg>
        <pc:picChg chg="add del">
          <ac:chgData name="Federico Arazi" userId="d5e70aac-4f0c-4dc3-b564-7b3ba83612db" providerId="ADAL" clId="{2C66C2C6-2EE0-4883-A649-58D659897E7E}" dt="2022-09-23T17:36:27.198" v="259"/>
          <ac:picMkLst>
            <pc:docMk/>
            <pc:sldMk cId="1069400487" sldId="282"/>
            <ac:picMk id="1026" creationId="{4894E64E-46D5-226B-D380-E4E326D2847C}"/>
          </ac:picMkLst>
        </pc:picChg>
        <pc:picChg chg="add del mod">
          <ac:chgData name="Federico Arazi" userId="d5e70aac-4f0c-4dc3-b564-7b3ba83612db" providerId="ADAL" clId="{2C66C2C6-2EE0-4883-A649-58D659897E7E}" dt="2022-09-23T17:36:49.645" v="269"/>
          <ac:picMkLst>
            <pc:docMk/>
            <pc:sldMk cId="1069400487" sldId="282"/>
            <ac:picMk id="1028" creationId="{D2E2FBBD-7F5E-3A45-4444-015414E0A128}"/>
          </ac:picMkLst>
        </pc:picChg>
        <pc:picChg chg="add del mod">
          <ac:chgData name="Federico Arazi" userId="d5e70aac-4f0c-4dc3-b564-7b3ba83612db" providerId="ADAL" clId="{2C66C2C6-2EE0-4883-A649-58D659897E7E}" dt="2022-09-23T17:38:24.615" v="404" actId="478"/>
          <ac:picMkLst>
            <pc:docMk/>
            <pc:sldMk cId="1069400487" sldId="282"/>
            <ac:picMk id="1030" creationId="{2E5EDA1D-0069-D78C-A51D-725424AB108E}"/>
          </ac:picMkLst>
        </pc:picChg>
        <pc:picChg chg="add mod">
          <ac:chgData name="Federico Arazi" userId="d5e70aac-4f0c-4dc3-b564-7b3ba83612db" providerId="ADAL" clId="{2C66C2C6-2EE0-4883-A649-58D659897E7E}" dt="2022-09-23T17:44:45.078" v="430" actId="1076"/>
          <ac:picMkLst>
            <pc:docMk/>
            <pc:sldMk cId="1069400487" sldId="282"/>
            <ac:picMk id="1032" creationId="{BBDB3BB4-F1A2-E17E-9683-E2D984EDD7A9}"/>
          </ac:picMkLst>
        </pc:picChg>
        <pc:picChg chg="add del mod">
          <ac:chgData name="Federico Arazi" userId="d5e70aac-4f0c-4dc3-b564-7b3ba83612db" providerId="ADAL" clId="{2C66C2C6-2EE0-4883-A649-58D659897E7E}" dt="2022-09-23T17:45:42.178" v="432"/>
          <ac:picMkLst>
            <pc:docMk/>
            <pc:sldMk cId="1069400487" sldId="282"/>
            <ac:picMk id="1034" creationId="{A4F9566A-7277-21C8-9B2B-72A5261DE355}"/>
          </ac:picMkLst>
        </pc:picChg>
      </pc:sldChg>
      <pc:sldChg chg="modSp new mod">
        <pc:chgData name="Federico Arazi" userId="d5e70aac-4f0c-4dc3-b564-7b3ba83612db" providerId="ADAL" clId="{2C66C2C6-2EE0-4883-A649-58D659897E7E}" dt="2022-09-23T18:05:49.525" v="2080" actId="2710"/>
        <pc:sldMkLst>
          <pc:docMk/>
          <pc:sldMk cId="3993930674" sldId="283"/>
        </pc:sldMkLst>
        <pc:spChg chg="mod">
          <ac:chgData name="Federico Arazi" userId="d5e70aac-4f0c-4dc3-b564-7b3ba83612db" providerId="ADAL" clId="{2C66C2C6-2EE0-4883-A649-58D659897E7E}" dt="2022-09-23T17:30:41.641" v="26" actId="20577"/>
          <ac:spMkLst>
            <pc:docMk/>
            <pc:sldMk cId="3993930674" sldId="283"/>
            <ac:spMk id="2" creationId="{7ED82667-B375-8AAE-E079-55058F492F3F}"/>
          </ac:spMkLst>
        </pc:spChg>
        <pc:spChg chg="mod">
          <ac:chgData name="Federico Arazi" userId="d5e70aac-4f0c-4dc3-b564-7b3ba83612db" providerId="ADAL" clId="{2C66C2C6-2EE0-4883-A649-58D659897E7E}" dt="2022-09-23T18:05:49.525" v="2080" actId="2710"/>
          <ac:spMkLst>
            <pc:docMk/>
            <pc:sldMk cId="3993930674" sldId="283"/>
            <ac:spMk id="3" creationId="{B15780E3-6917-2B2D-1AD1-174AFCAADC7A}"/>
          </ac:spMkLst>
        </pc:spChg>
      </pc:sldChg>
      <pc:sldChg chg="modSp new mod">
        <pc:chgData name="Federico Arazi" userId="d5e70aac-4f0c-4dc3-b564-7b3ba83612db" providerId="ADAL" clId="{2C66C2C6-2EE0-4883-A649-58D659897E7E}" dt="2022-09-23T18:13:31.816" v="2715" actId="20577"/>
        <pc:sldMkLst>
          <pc:docMk/>
          <pc:sldMk cId="2955520206" sldId="284"/>
        </pc:sldMkLst>
        <pc:spChg chg="mod">
          <ac:chgData name="Federico Arazi" userId="d5e70aac-4f0c-4dc3-b564-7b3ba83612db" providerId="ADAL" clId="{2C66C2C6-2EE0-4883-A649-58D659897E7E}" dt="2022-09-23T17:30:53.740" v="58" actId="20577"/>
          <ac:spMkLst>
            <pc:docMk/>
            <pc:sldMk cId="2955520206" sldId="284"/>
            <ac:spMk id="2" creationId="{4F17AFCC-A498-2D9F-9330-643C942D26D1}"/>
          </ac:spMkLst>
        </pc:spChg>
        <pc:spChg chg="mod">
          <ac:chgData name="Federico Arazi" userId="d5e70aac-4f0c-4dc3-b564-7b3ba83612db" providerId="ADAL" clId="{2C66C2C6-2EE0-4883-A649-58D659897E7E}" dt="2022-09-23T18:13:31.816" v="2715" actId="20577"/>
          <ac:spMkLst>
            <pc:docMk/>
            <pc:sldMk cId="2955520206" sldId="284"/>
            <ac:spMk id="3" creationId="{8CC71680-67C4-DEF6-AABB-8EF08233D815}"/>
          </ac:spMkLst>
        </pc:spChg>
      </pc:sldChg>
      <pc:sldChg chg="modSp new mod">
        <pc:chgData name="Federico Arazi" userId="d5e70aac-4f0c-4dc3-b564-7b3ba83612db" providerId="ADAL" clId="{2C66C2C6-2EE0-4883-A649-58D659897E7E}" dt="2022-09-23T18:29:20.668" v="2955" actId="20577"/>
        <pc:sldMkLst>
          <pc:docMk/>
          <pc:sldMk cId="3971227216" sldId="285"/>
        </pc:sldMkLst>
        <pc:spChg chg="mod">
          <ac:chgData name="Federico Arazi" userId="d5e70aac-4f0c-4dc3-b564-7b3ba83612db" providerId="ADAL" clId="{2C66C2C6-2EE0-4883-A649-58D659897E7E}" dt="2022-09-23T18:08:52.299" v="2132" actId="20577"/>
          <ac:spMkLst>
            <pc:docMk/>
            <pc:sldMk cId="3971227216" sldId="285"/>
            <ac:spMk id="2" creationId="{7414D21B-A1AE-3DEA-2EAC-116DDB750460}"/>
          </ac:spMkLst>
        </pc:spChg>
        <pc:spChg chg="mod">
          <ac:chgData name="Federico Arazi" userId="d5e70aac-4f0c-4dc3-b564-7b3ba83612db" providerId="ADAL" clId="{2C66C2C6-2EE0-4883-A649-58D659897E7E}" dt="2022-09-23T18:29:20.668" v="2955" actId="20577"/>
          <ac:spMkLst>
            <pc:docMk/>
            <pc:sldMk cId="3971227216" sldId="285"/>
            <ac:spMk id="3" creationId="{C6C8014D-D991-0B1C-1AEB-D19814BB5A13}"/>
          </ac:spMkLst>
        </pc:spChg>
      </pc:sldChg>
    </pc:docChg>
  </pc:docChgLst>
  <pc:docChgLst>
    <pc:chgData name="Gustavo Asia" userId="S::gustavo.asia@inworx.com::6e1cb4b3-fe11-47d6-9780-ef9d433844e2" providerId="AD" clId="Web-{7DE2903C-B821-7DC5-8652-15C77172E00E}"/>
    <pc:docChg chg="modSld">
      <pc:chgData name="Gustavo Asia" userId="S::gustavo.asia@inworx.com::6e1cb4b3-fe11-47d6-9780-ef9d433844e2" providerId="AD" clId="Web-{7DE2903C-B821-7DC5-8652-15C77172E00E}" dt="2023-01-06T12:06:53.200" v="9"/>
      <pc:docMkLst>
        <pc:docMk/>
      </pc:docMkLst>
      <pc:sldChg chg="modSp">
        <pc:chgData name="Gustavo Asia" userId="S::gustavo.asia@inworx.com::6e1cb4b3-fe11-47d6-9780-ef9d433844e2" providerId="AD" clId="Web-{7DE2903C-B821-7DC5-8652-15C77172E00E}" dt="2023-01-06T12:06:53.200" v="9"/>
        <pc:sldMkLst>
          <pc:docMk/>
          <pc:sldMk cId="3470361116" sldId="284"/>
        </pc:sldMkLst>
        <pc:graphicFrameChg chg="mod modGraphic">
          <ac:chgData name="Gustavo Asia" userId="S::gustavo.asia@inworx.com::6e1cb4b3-fe11-47d6-9780-ef9d433844e2" providerId="AD" clId="Web-{7DE2903C-B821-7DC5-8652-15C77172E00E}" dt="2023-01-06T12:06:53.200" v="9"/>
          <ac:graphicFrameMkLst>
            <pc:docMk/>
            <pc:sldMk cId="3470361116" sldId="284"/>
            <ac:graphicFrameMk id="5" creationId="{7CF3392A-3602-E017-3846-BACAD67F0027}"/>
          </ac:graphicFrameMkLst>
        </pc:graphicFrameChg>
      </pc:sldChg>
    </pc:docChg>
  </pc:docChgLst>
  <pc:docChgLst>
    <pc:chgData name="Jesica Frankfurter" userId="76b5cee7-35a6-4b99-8926-a02f71e37f87" providerId="ADAL" clId="{BADB5A10-8824-4B24-ADA3-E53B2C48D12C}"/>
    <pc:docChg chg="undo redo custSel addSld delSld modSld">
      <pc:chgData name="Jesica Frankfurter" userId="76b5cee7-35a6-4b99-8926-a02f71e37f87" providerId="ADAL" clId="{BADB5A10-8824-4B24-ADA3-E53B2C48D12C}" dt="2021-10-18T19:23:01.078" v="2132" actId="5793"/>
      <pc:docMkLst>
        <pc:docMk/>
      </pc:docMkLst>
      <pc:sldChg chg="modSp add del mod">
        <pc:chgData name="Jesica Frankfurter" userId="76b5cee7-35a6-4b99-8926-a02f71e37f87" providerId="ADAL" clId="{BADB5A10-8824-4B24-ADA3-E53B2C48D12C}" dt="2021-10-18T16:01:15.771" v="7" actId="27636"/>
        <pc:sldMkLst>
          <pc:docMk/>
          <pc:sldMk cId="237262067" sldId="263"/>
        </pc:sldMkLst>
        <pc:spChg chg="mod">
          <ac:chgData name="Jesica Frankfurter" userId="76b5cee7-35a6-4b99-8926-a02f71e37f87" providerId="ADAL" clId="{BADB5A10-8824-4B24-ADA3-E53B2C48D12C}" dt="2021-10-18T16:01:15.771" v="7" actId="27636"/>
          <ac:spMkLst>
            <pc:docMk/>
            <pc:sldMk cId="237262067" sldId="263"/>
            <ac:spMk id="18" creationId="{592B8173-0723-4DCF-8CE3-71A1798496BD}"/>
          </ac:spMkLst>
        </pc:spChg>
        <pc:spChg chg="mod">
          <ac:chgData name="Jesica Frankfurter" userId="76b5cee7-35a6-4b99-8926-a02f71e37f87" providerId="ADAL" clId="{BADB5A10-8824-4B24-ADA3-E53B2C48D12C}" dt="2021-10-18T16:00:54.978" v="1" actId="20577"/>
          <ac:spMkLst>
            <pc:docMk/>
            <pc:sldMk cId="237262067" sldId="263"/>
            <ac:spMk id="19" creationId="{B46A4C85-6C60-4D51-8868-1DB71B032478}"/>
          </ac:spMkLst>
        </pc:spChg>
      </pc:sldChg>
      <pc:sldChg chg="addSp">
        <pc:chgData name="Jesica Frankfurter" userId="76b5cee7-35a6-4b99-8926-a02f71e37f87" providerId="ADAL" clId="{BADB5A10-8824-4B24-ADA3-E53B2C48D12C}" dt="2021-10-18T16:01:05.961" v="2"/>
        <pc:sldMkLst>
          <pc:docMk/>
          <pc:sldMk cId="1531589631" sldId="263"/>
        </pc:sldMkLst>
        <pc:spChg chg="add">
          <ac:chgData name="Jesica Frankfurter" userId="76b5cee7-35a6-4b99-8926-a02f71e37f87" providerId="ADAL" clId="{BADB5A10-8824-4B24-ADA3-E53B2C48D12C}" dt="2021-10-18T16:01:05.961" v="2"/>
          <ac:spMkLst>
            <pc:docMk/>
            <pc:sldMk cId="1531589631" sldId="263"/>
            <ac:spMk id="3" creationId="{24E1F33C-60A7-4021-8DB0-559FB8BB56F8}"/>
          </ac:spMkLst>
        </pc:spChg>
      </pc:sldChg>
      <pc:sldChg chg="addSp">
        <pc:chgData name="Jesica Frankfurter" userId="76b5cee7-35a6-4b99-8926-a02f71e37f87" providerId="ADAL" clId="{BADB5A10-8824-4B24-ADA3-E53B2C48D12C}" dt="2021-10-18T17:03:40.566" v="1364"/>
        <pc:sldMkLst>
          <pc:docMk/>
          <pc:sldMk cId="306980068" sldId="265"/>
        </pc:sldMkLst>
        <pc:spChg chg="add">
          <ac:chgData name="Jesica Frankfurter" userId="76b5cee7-35a6-4b99-8926-a02f71e37f87" providerId="ADAL" clId="{BADB5A10-8824-4B24-ADA3-E53B2C48D12C}" dt="2021-10-18T17:03:40.566" v="1364"/>
          <ac:spMkLst>
            <pc:docMk/>
            <pc:sldMk cId="306980068" sldId="265"/>
            <ac:spMk id="5" creationId="{0A3BD1E6-5727-4BE0-84F3-5EDD0DC6EF3D}"/>
          </ac:spMkLst>
        </pc:spChg>
      </pc:sldChg>
      <pc:sldChg chg="modSp add del mod">
        <pc:chgData name="Jesica Frankfurter" userId="76b5cee7-35a6-4b99-8926-a02f71e37f87" providerId="ADAL" clId="{BADB5A10-8824-4B24-ADA3-E53B2C48D12C}" dt="2021-10-18T17:07:17.381" v="1447" actId="6549"/>
        <pc:sldMkLst>
          <pc:docMk/>
          <pc:sldMk cId="2491986329" sldId="265"/>
        </pc:sldMkLst>
        <pc:spChg chg="mod">
          <ac:chgData name="Jesica Frankfurter" userId="76b5cee7-35a6-4b99-8926-a02f71e37f87" providerId="ADAL" clId="{BADB5A10-8824-4B24-ADA3-E53B2C48D12C}" dt="2021-10-18T17:01:58.114" v="1289" actId="20577"/>
          <ac:spMkLst>
            <pc:docMk/>
            <pc:sldMk cId="2491986329" sldId="265"/>
            <ac:spMk id="2" creationId="{22028D6C-39AB-491D-BE5A-6F6826CD156E}"/>
          </ac:spMkLst>
        </pc:spChg>
        <pc:spChg chg="mod">
          <ac:chgData name="Jesica Frankfurter" userId="76b5cee7-35a6-4b99-8926-a02f71e37f87" providerId="ADAL" clId="{BADB5A10-8824-4B24-ADA3-E53B2C48D12C}" dt="2021-10-18T17:07:17.381" v="1447" actId="6549"/>
          <ac:spMkLst>
            <pc:docMk/>
            <pc:sldMk cId="2491986329" sldId="265"/>
            <ac:spMk id="3" creationId="{EEFC13CC-9B31-4C8A-B6AD-56D0B926C7B6}"/>
          </ac:spMkLst>
        </pc:spChg>
      </pc:sldChg>
      <pc:sldChg chg="addSp">
        <pc:chgData name="Jesica Frankfurter" userId="76b5cee7-35a6-4b99-8926-a02f71e37f87" providerId="ADAL" clId="{BADB5A10-8824-4B24-ADA3-E53B2C48D12C}" dt="2021-10-18T17:02:34.553" v="1292"/>
        <pc:sldMkLst>
          <pc:docMk/>
          <pc:sldMk cId="4095932378" sldId="265"/>
        </pc:sldMkLst>
        <pc:spChg chg="add">
          <ac:chgData name="Jesica Frankfurter" userId="76b5cee7-35a6-4b99-8926-a02f71e37f87" providerId="ADAL" clId="{BADB5A10-8824-4B24-ADA3-E53B2C48D12C}" dt="2021-10-18T17:02:34.553" v="1292"/>
          <ac:spMkLst>
            <pc:docMk/>
            <pc:sldMk cId="4095932378" sldId="265"/>
            <ac:spMk id="5" creationId="{0465EB1D-F74B-4A07-A0DB-6A8A70B8B278}"/>
          </ac:spMkLst>
        </pc:spChg>
      </pc:sldChg>
      <pc:sldChg chg="modSp mod modAnim">
        <pc:chgData name="Jesica Frankfurter" userId="76b5cee7-35a6-4b99-8926-a02f71e37f87" providerId="ADAL" clId="{BADB5A10-8824-4B24-ADA3-E53B2C48D12C}" dt="2021-10-18T17:01:35.989" v="1277" actId="20577"/>
        <pc:sldMkLst>
          <pc:docMk/>
          <pc:sldMk cId="1736762051" sldId="267"/>
        </pc:sldMkLst>
        <pc:spChg chg="mod">
          <ac:chgData name="Jesica Frankfurter" userId="76b5cee7-35a6-4b99-8926-a02f71e37f87" providerId="ADAL" clId="{BADB5A10-8824-4B24-ADA3-E53B2C48D12C}" dt="2021-10-18T16:37:13.614" v="1056" actId="20577"/>
          <ac:spMkLst>
            <pc:docMk/>
            <pc:sldMk cId="1736762051" sldId="267"/>
            <ac:spMk id="8" creationId="{B453425A-DE07-469E-9ECE-5765A21C23FC}"/>
          </ac:spMkLst>
        </pc:spChg>
        <pc:spChg chg="mod">
          <ac:chgData name="Jesica Frankfurter" userId="76b5cee7-35a6-4b99-8926-a02f71e37f87" providerId="ADAL" clId="{BADB5A10-8824-4B24-ADA3-E53B2C48D12C}" dt="2021-10-18T17:01:35.989" v="1277" actId="20577"/>
          <ac:spMkLst>
            <pc:docMk/>
            <pc:sldMk cId="1736762051" sldId="267"/>
            <ac:spMk id="9" creationId="{29F2B07A-2B73-488B-963C-5F9B8079A3C2}"/>
          </ac:spMkLst>
        </pc:spChg>
      </pc:sldChg>
      <pc:sldChg chg="modSp mod">
        <pc:chgData name="Jesica Frankfurter" userId="76b5cee7-35a6-4b99-8926-a02f71e37f87" providerId="ADAL" clId="{BADB5A10-8824-4B24-ADA3-E53B2C48D12C}" dt="2021-10-18T16:26:53.270" v="666" actId="27636"/>
        <pc:sldMkLst>
          <pc:docMk/>
          <pc:sldMk cId="3044728705" sldId="268"/>
        </pc:sldMkLst>
        <pc:spChg chg="mod">
          <ac:chgData name="Jesica Frankfurter" userId="76b5cee7-35a6-4b99-8926-a02f71e37f87" providerId="ADAL" clId="{BADB5A10-8824-4B24-ADA3-E53B2C48D12C}" dt="2021-10-18T16:21:43.243" v="449" actId="20577"/>
          <ac:spMkLst>
            <pc:docMk/>
            <pc:sldMk cId="3044728705" sldId="268"/>
            <ac:spMk id="2" creationId="{93104BF4-F903-4B15-A7BF-FBEC95A60264}"/>
          </ac:spMkLst>
        </pc:spChg>
        <pc:spChg chg="mod">
          <ac:chgData name="Jesica Frankfurter" userId="76b5cee7-35a6-4b99-8926-a02f71e37f87" providerId="ADAL" clId="{BADB5A10-8824-4B24-ADA3-E53B2C48D12C}" dt="2021-10-18T16:26:53.270" v="666" actId="27636"/>
          <ac:spMkLst>
            <pc:docMk/>
            <pc:sldMk cId="3044728705" sldId="268"/>
            <ac:spMk id="3" creationId="{86A258EE-D9AA-419F-B2DA-1ABDF6AEA08A}"/>
          </ac:spMkLst>
        </pc:spChg>
      </pc:sldChg>
      <pc:sldChg chg="modSp mod">
        <pc:chgData name="Jesica Frankfurter" userId="76b5cee7-35a6-4b99-8926-a02f71e37f87" providerId="ADAL" clId="{BADB5A10-8824-4B24-ADA3-E53B2C48D12C}" dt="2021-10-18T19:17:39.735" v="2097" actId="20577"/>
        <pc:sldMkLst>
          <pc:docMk/>
          <pc:sldMk cId="1074984967" sldId="271"/>
        </pc:sldMkLst>
        <pc:spChg chg="mod">
          <ac:chgData name="Jesica Frankfurter" userId="76b5cee7-35a6-4b99-8926-a02f71e37f87" providerId="ADAL" clId="{BADB5A10-8824-4B24-ADA3-E53B2C48D12C}" dt="2021-10-18T18:58:34.507" v="1940" actId="20577"/>
          <ac:spMkLst>
            <pc:docMk/>
            <pc:sldMk cId="1074984967" sldId="271"/>
            <ac:spMk id="2" creationId="{22028D6C-39AB-491D-BE5A-6F6826CD156E}"/>
          </ac:spMkLst>
        </pc:spChg>
        <pc:spChg chg="mod">
          <ac:chgData name="Jesica Frankfurter" userId="76b5cee7-35a6-4b99-8926-a02f71e37f87" providerId="ADAL" clId="{BADB5A10-8824-4B24-ADA3-E53B2C48D12C}" dt="2021-10-18T19:17:39.735" v="2097" actId="20577"/>
          <ac:spMkLst>
            <pc:docMk/>
            <pc:sldMk cId="1074984967" sldId="271"/>
            <ac:spMk id="3" creationId="{EEFC13CC-9B31-4C8A-B6AD-56D0B926C7B6}"/>
          </ac:spMkLst>
        </pc:spChg>
      </pc:sldChg>
      <pc:sldChg chg="modSp mod">
        <pc:chgData name="Jesica Frankfurter" userId="76b5cee7-35a6-4b99-8926-a02f71e37f87" providerId="ADAL" clId="{BADB5A10-8824-4B24-ADA3-E53B2C48D12C}" dt="2021-10-18T19:23:01.078" v="2132" actId="5793"/>
        <pc:sldMkLst>
          <pc:docMk/>
          <pc:sldMk cId="3418331935" sldId="272"/>
        </pc:sldMkLst>
        <pc:spChg chg="mod">
          <ac:chgData name="Jesica Frankfurter" userId="76b5cee7-35a6-4b99-8926-a02f71e37f87" providerId="ADAL" clId="{BADB5A10-8824-4B24-ADA3-E53B2C48D12C}" dt="2021-10-18T19:18:15.045" v="2101" actId="20577"/>
          <ac:spMkLst>
            <pc:docMk/>
            <pc:sldMk cId="3418331935" sldId="272"/>
            <ac:spMk id="2" creationId="{22028D6C-39AB-491D-BE5A-6F6826CD156E}"/>
          </ac:spMkLst>
        </pc:spChg>
        <pc:spChg chg="mod">
          <ac:chgData name="Jesica Frankfurter" userId="76b5cee7-35a6-4b99-8926-a02f71e37f87" providerId="ADAL" clId="{BADB5A10-8824-4B24-ADA3-E53B2C48D12C}" dt="2021-10-18T19:23:01.078" v="2132" actId="5793"/>
          <ac:spMkLst>
            <pc:docMk/>
            <pc:sldMk cId="3418331935" sldId="272"/>
            <ac:spMk id="3" creationId="{EEFC13CC-9B31-4C8A-B6AD-56D0B926C7B6}"/>
          </ac:spMkLst>
        </pc:spChg>
      </pc:sldChg>
      <pc:sldChg chg="addSp">
        <pc:chgData name="Jesica Frankfurter" userId="76b5cee7-35a6-4b99-8926-a02f71e37f87" providerId="ADAL" clId="{BADB5A10-8824-4B24-ADA3-E53B2C48D12C}" dt="2021-10-18T16:03:47.654" v="88"/>
        <pc:sldMkLst>
          <pc:docMk/>
          <pc:sldMk cId="1976323481" sldId="273"/>
        </pc:sldMkLst>
        <pc:spChg chg="add">
          <ac:chgData name="Jesica Frankfurter" userId="76b5cee7-35a6-4b99-8926-a02f71e37f87" providerId="ADAL" clId="{BADB5A10-8824-4B24-ADA3-E53B2C48D12C}" dt="2021-10-18T16:03:47.654" v="88"/>
          <ac:spMkLst>
            <pc:docMk/>
            <pc:sldMk cId="1976323481" sldId="273"/>
            <ac:spMk id="2" creationId="{D6E4ABFC-46CF-470E-B631-4423C83C7F08}"/>
          </ac:spMkLst>
        </pc:spChg>
      </pc:sldChg>
      <pc:sldChg chg="modSp add del mod">
        <pc:chgData name="Jesica Frankfurter" userId="76b5cee7-35a6-4b99-8926-a02f71e37f87" providerId="ADAL" clId="{BADB5A10-8824-4B24-ADA3-E53B2C48D12C}" dt="2021-10-18T16:20:40.833" v="414" actId="20577"/>
        <pc:sldMkLst>
          <pc:docMk/>
          <pc:sldMk cId="2939143941" sldId="273"/>
        </pc:sldMkLst>
        <pc:spChg chg="mod">
          <ac:chgData name="Jesica Frankfurter" userId="76b5cee7-35a6-4b99-8926-a02f71e37f87" providerId="ADAL" clId="{BADB5A10-8824-4B24-ADA3-E53B2C48D12C}" dt="2021-10-18T16:01:39.709" v="9"/>
          <ac:spMkLst>
            <pc:docMk/>
            <pc:sldMk cId="2939143941" sldId="273"/>
            <ac:spMk id="5" creationId="{9D22B3D9-E443-47E1-8ABB-6850FC2756EB}"/>
          </ac:spMkLst>
        </pc:spChg>
        <pc:spChg chg="mod">
          <ac:chgData name="Jesica Frankfurter" userId="76b5cee7-35a6-4b99-8926-a02f71e37f87" providerId="ADAL" clId="{BADB5A10-8824-4B24-ADA3-E53B2C48D12C}" dt="2021-10-18T16:20:40.833" v="414" actId="20577"/>
          <ac:spMkLst>
            <pc:docMk/>
            <pc:sldMk cId="2939143941" sldId="273"/>
            <ac:spMk id="6" creationId="{A58C9DE1-4963-44C6-9D43-4B0773A19AE6}"/>
          </ac:spMkLst>
        </pc:spChg>
      </pc:sldChg>
      <pc:sldChg chg="addSp">
        <pc:chgData name="Jesica Frankfurter" userId="76b5cee7-35a6-4b99-8926-a02f71e37f87" providerId="ADAL" clId="{BADB5A10-8824-4B24-ADA3-E53B2C48D12C}" dt="2021-10-18T16:03:36.602" v="85"/>
        <pc:sldMkLst>
          <pc:docMk/>
          <pc:sldMk cId="3335216757" sldId="273"/>
        </pc:sldMkLst>
        <pc:spChg chg="add">
          <ac:chgData name="Jesica Frankfurter" userId="76b5cee7-35a6-4b99-8926-a02f71e37f87" providerId="ADAL" clId="{BADB5A10-8824-4B24-ADA3-E53B2C48D12C}" dt="2021-10-18T16:03:36.602" v="85"/>
          <ac:spMkLst>
            <pc:docMk/>
            <pc:sldMk cId="3335216757" sldId="273"/>
            <ac:spMk id="2" creationId="{7595A733-4BB0-49BA-81DE-2CD4210B3BED}"/>
          </ac:spMkLst>
        </pc:spChg>
      </pc:sldChg>
      <pc:sldChg chg="addSp">
        <pc:chgData name="Jesica Frankfurter" userId="76b5cee7-35a6-4b99-8926-a02f71e37f87" providerId="ADAL" clId="{BADB5A10-8824-4B24-ADA3-E53B2C48D12C}" dt="2021-10-18T16:02:15.717" v="46"/>
        <pc:sldMkLst>
          <pc:docMk/>
          <pc:sldMk cId="3700390966" sldId="273"/>
        </pc:sldMkLst>
        <pc:spChg chg="add">
          <ac:chgData name="Jesica Frankfurter" userId="76b5cee7-35a6-4b99-8926-a02f71e37f87" providerId="ADAL" clId="{BADB5A10-8824-4B24-ADA3-E53B2C48D12C}" dt="2021-10-18T16:02:15.717" v="46"/>
          <ac:spMkLst>
            <pc:docMk/>
            <pc:sldMk cId="3700390966" sldId="273"/>
            <ac:spMk id="2" creationId="{E238EEE5-4EB8-4602-BAFC-06E2D0982C90}"/>
          </ac:spMkLst>
        </pc:spChg>
      </pc:sldChg>
      <pc:sldChg chg="addSp">
        <pc:chgData name="Jesica Frankfurter" userId="76b5cee7-35a6-4b99-8926-a02f71e37f87" providerId="ADAL" clId="{BADB5A10-8824-4B24-ADA3-E53B2C48D12C}" dt="2021-10-18T16:04:11.436" v="119"/>
        <pc:sldMkLst>
          <pc:docMk/>
          <pc:sldMk cId="4223298880" sldId="273"/>
        </pc:sldMkLst>
        <pc:spChg chg="add">
          <ac:chgData name="Jesica Frankfurter" userId="76b5cee7-35a6-4b99-8926-a02f71e37f87" providerId="ADAL" clId="{BADB5A10-8824-4B24-ADA3-E53B2C48D12C}" dt="2021-10-18T16:04:11.436" v="119"/>
          <ac:spMkLst>
            <pc:docMk/>
            <pc:sldMk cId="4223298880" sldId="273"/>
            <ac:spMk id="2" creationId="{13FE6EDD-9AE9-4B3B-A775-2F2487AA20AB}"/>
          </ac:spMkLst>
        </pc:spChg>
      </pc:sldChg>
      <pc:sldChg chg="addSp">
        <pc:chgData name="Jesica Frankfurter" userId="76b5cee7-35a6-4b99-8926-a02f71e37f87" providerId="ADAL" clId="{BADB5A10-8824-4B24-ADA3-E53B2C48D12C}" dt="2021-10-18T16:16:11.187" v="358"/>
        <pc:sldMkLst>
          <pc:docMk/>
          <pc:sldMk cId="4243511134" sldId="273"/>
        </pc:sldMkLst>
        <pc:spChg chg="add">
          <ac:chgData name="Jesica Frankfurter" userId="76b5cee7-35a6-4b99-8926-a02f71e37f87" providerId="ADAL" clId="{BADB5A10-8824-4B24-ADA3-E53B2C48D12C}" dt="2021-10-18T16:16:11.187" v="358"/>
          <ac:spMkLst>
            <pc:docMk/>
            <pc:sldMk cId="4243511134" sldId="273"/>
            <ac:spMk id="2" creationId="{5AB604A3-C69B-4B75-AEF3-765F7F3783A4}"/>
          </ac:spMkLst>
        </pc:spChg>
      </pc:sldChg>
      <pc:sldChg chg="addSp">
        <pc:chgData name="Jesica Frankfurter" userId="76b5cee7-35a6-4b99-8926-a02f71e37f87" providerId="ADAL" clId="{BADB5A10-8824-4B24-ADA3-E53B2C48D12C}" dt="2021-10-18T17:12:30.650" v="1781"/>
        <pc:sldMkLst>
          <pc:docMk/>
          <pc:sldMk cId="238779942" sldId="275"/>
        </pc:sldMkLst>
        <pc:spChg chg="add">
          <ac:chgData name="Jesica Frankfurter" userId="76b5cee7-35a6-4b99-8926-a02f71e37f87" providerId="ADAL" clId="{BADB5A10-8824-4B24-ADA3-E53B2C48D12C}" dt="2021-10-18T17:12:30.650" v="1781"/>
          <ac:spMkLst>
            <pc:docMk/>
            <pc:sldMk cId="238779942" sldId="275"/>
            <ac:spMk id="7" creationId="{0D72D5A6-0987-45A0-8425-87680BDD5B02}"/>
          </ac:spMkLst>
        </pc:spChg>
      </pc:sldChg>
      <pc:sldChg chg="addSp">
        <pc:chgData name="Jesica Frankfurter" userId="76b5cee7-35a6-4b99-8926-a02f71e37f87" providerId="ADAL" clId="{BADB5A10-8824-4B24-ADA3-E53B2C48D12C}" dt="2021-10-18T17:11:31.889" v="1757"/>
        <pc:sldMkLst>
          <pc:docMk/>
          <pc:sldMk cId="383550190" sldId="275"/>
        </pc:sldMkLst>
        <pc:spChg chg="add">
          <ac:chgData name="Jesica Frankfurter" userId="76b5cee7-35a6-4b99-8926-a02f71e37f87" providerId="ADAL" clId="{BADB5A10-8824-4B24-ADA3-E53B2C48D12C}" dt="2021-10-18T17:11:31.889" v="1757"/>
          <ac:spMkLst>
            <pc:docMk/>
            <pc:sldMk cId="383550190" sldId="275"/>
            <ac:spMk id="7" creationId="{E09F9D43-F37A-4580-A83C-421BD1CCE444}"/>
          </ac:spMkLst>
        </pc:spChg>
      </pc:sldChg>
      <pc:sldChg chg="modSp add del mod">
        <pc:chgData name="Jesica Frankfurter" userId="76b5cee7-35a6-4b99-8926-a02f71e37f87" providerId="ADAL" clId="{BADB5A10-8824-4B24-ADA3-E53B2C48D12C}" dt="2021-10-18T17:13:22.455" v="1789"/>
        <pc:sldMkLst>
          <pc:docMk/>
          <pc:sldMk cId="1746841667" sldId="275"/>
        </pc:sldMkLst>
        <pc:spChg chg="mod">
          <ac:chgData name="Jesica Frankfurter" userId="76b5cee7-35a6-4b99-8926-a02f71e37f87" providerId="ADAL" clId="{BADB5A10-8824-4B24-ADA3-E53B2C48D12C}" dt="2021-10-18T17:07:37.931" v="1448"/>
          <ac:spMkLst>
            <pc:docMk/>
            <pc:sldMk cId="1746841667" sldId="275"/>
            <ac:spMk id="2" creationId="{93104BF4-F903-4B15-A7BF-FBEC95A60264}"/>
          </ac:spMkLst>
        </pc:spChg>
        <pc:spChg chg="mod">
          <ac:chgData name="Jesica Frankfurter" userId="76b5cee7-35a6-4b99-8926-a02f71e37f87" providerId="ADAL" clId="{BADB5A10-8824-4B24-ADA3-E53B2C48D12C}" dt="2021-10-18T17:12:35.025" v="1785" actId="27636"/>
          <ac:spMkLst>
            <pc:docMk/>
            <pc:sldMk cId="1746841667" sldId="275"/>
            <ac:spMk id="3" creationId="{86A258EE-D9AA-419F-B2DA-1ABDF6AEA08A}"/>
          </ac:spMkLst>
        </pc:spChg>
        <pc:spChg chg="mod">
          <ac:chgData name="Jesica Frankfurter" userId="76b5cee7-35a6-4b99-8926-a02f71e37f87" providerId="ADAL" clId="{BADB5A10-8824-4B24-ADA3-E53B2C48D12C}" dt="2021-10-18T17:13:22.455" v="1789"/>
          <ac:spMkLst>
            <pc:docMk/>
            <pc:sldMk cId="1746841667" sldId="275"/>
            <ac:spMk id="6" creationId="{2F83BA81-E70F-4BD3-BF66-35D63F2B6F12}"/>
          </ac:spMkLst>
        </pc:spChg>
      </pc:sldChg>
      <pc:sldChg chg="modSp mod">
        <pc:chgData name="Jesica Frankfurter" userId="76b5cee7-35a6-4b99-8926-a02f71e37f87" providerId="ADAL" clId="{BADB5A10-8824-4B24-ADA3-E53B2C48D12C}" dt="2021-10-18T18:58:38.583" v="1942" actId="20577"/>
        <pc:sldMkLst>
          <pc:docMk/>
          <pc:sldMk cId="812009209" sldId="276"/>
        </pc:sldMkLst>
        <pc:spChg chg="mod">
          <ac:chgData name="Jesica Frankfurter" userId="76b5cee7-35a6-4b99-8926-a02f71e37f87" providerId="ADAL" clId="{BADB5A10-8824-4B24-ADA3-E53B2C48D12C}" dt="2021-10-18T18:58:38.583" v="1942" actId="20577"/>
          <ac:spMkLst>
            <pc:docMk/>
            <pc:sldMk cId="812009209" sldId="276"/>
            <ac:spMk id="2" creationId="{EC4C1826-F57E-4579-9C3D-8962F64EF80A}"/>
          </ac:spMkLst>
        </pc:spChg>
        <pc:spChg chg="mod">
          <ac:chgData name="Jesica Frankfurter" userId="76b5cee7-35a6-4b99-8926-a02f71e37f87" providerId="ADAL" clId="{BADB5A10-8824-4B24-ADA3-E53B2C48D12C}" dt="2021-10-18T18:57:55.539" v="1899" actId="20577"/>
          <ac:spMkLst>
            <pc:docMk/>
            <pc:sldMk cId="812009209" sldId="276"/>
            <ac:spMk id="3" creationId="{2CF41F42-471A-4E80-BC79-9A22A408EED0}"/>
          </ac:spMkLst>
        </pc:spChg>
      </pc:sldChg>
      <pc:sldChg chg="modSp mod">
        <pc:chgData name="Jesica Frankfurter" userId="76b5cee7-35a6-4b99-8926-a02f71e37f87" providerId="ADAL" clId="{BADB5A10-8824-4B24-ADA3-E53B2C48D12C}" dt="2021-10-18T16:32:30.063" v="890" actId="20577"/>
        <pc:sldMkLst>
          <pc:docMk/>
          <pc:sldMk cId="3008383994" sldId="277"/>
        </pc:sldMkLst>
        <pc:spChg chg="mod">
          <ac:chgData name="Jesica Frankfurter" userId="76b5cee7-35a6-4b99-8926-a02f71e37f87" providerId="ADAL" clId="{BADB5A10-8824-4B24-ADA3-E53B2C48D12C}" dt="2021-10-18T16:32:30.063" v="890" actId="20577"/>
          <ac:spMkLst>
            <pc:docMk/>
            <pc:sldMk cId="3008383994" sldId="277"/>
            <ac:spMk id="5" creationId="{7D842145-F8FE-4F3F-BBE5-E1FF02197D71}"/>
          </ac:spMkLst>
        </pc:spChg>
        <pc:graphicFrameChg chg="mod modGraphic">
          <ac:chgData name="Jesica Frankfurter" userId="76b5cee7-35a6-4b99-8926-a02f71e37f87" providerId="ADAL" clId="{BADB5A10-8824-4B24-ADA3-E53B2C48D12C}" dt="2021-10-18T16:31:45.852" v="836" actId="20577"/>
          <ac:graphicFrameMkLst>
            <pc:docMk/>
            <pc:sldMk cId="3008383994" sldId="277"/>
            <ac:graphicFrameMk id="7" creationId="{2488372E-0AED-46D3-908B-E35751B0BD17}"/>
          </ac:graphicFrameMkLst>
        </pc:graphicFrameChg>
      </pc:sldChg>
      <pc:sldChg chg="modSp mod">
        <pc:chgData name="Jesica Frankfurter" userId="76b5cee7-35a6-4b99-8926-a02f71e37f87" providerId="ADAL" clId="{BADB5A10-8824-4B24-ADA3-E53B2C48D12C}" dt="2021-10-18T16:33:15.060" v="896"/>
        <pc:sldMkLst>
          <pc:docMk/>
          <pc:sldMk cId="963231713" sldId="278"/>
        </pc:sldMkLst>
        <pc:spChg chg="mod">
          <ac:chgData name="Jesica Frankfurter" userId="76b5cee7-35a6-4b99-8926-a02f71e37f87" providerId="ADAL" clId="{BADB5A10-8824-4B24-ADA3-E53B2C48D12C}" dt="2021-10-18T16:32:35.494" v="891"/>
          <ac:spMkLst>
            <pc:docMk/>
            <pc:sldMk cId="963231713" sldId="278"/>
            <ac:spMk id="5" creationId="{7D842145-F8FE-4F3F-BBE5-E1FF02197D71}"/>
          </ac:spMkLst>
        </pc:spChg>
        <pc:graphicFrameChg chg="mod modGraphic">
          <ac:chgData name="Jesica Frankfurter" userId="76b5cee7-35a6-4b99-8926-a02f71e37f87" providerId="ADAL" clId="{BADB5A10-8824-4B24-ADA3-E53B2C48D12C}" dt="2021-10-18T16:33:15.060" v="896"/>
          <ac:graphicFrameMkLst>
            <pc:docMk/>
            <pc:sldMk cId="963231713" sldId="278"/>
            <ac:graphicFrameMk id="7" creationId="{2488372E-0AED-46D3-908B-E35751B0BD17}"/>
          </ac:graphicFrameMkLst>
        </pc:graphicFrameChg>
      </pc:sldChg>
      <pc:sldChg chg="modSp mod">
        <pc:chgData name="Jesica Frankfurter" userId="76b5cee7-35a6-4b99-8926-a02f71e37f87" providerId="ADAL" clId="{BADB5A10-8824-4B24-ADA3-E53B2C48D12C}" dt="2021-10-18T16:36:28.488" v="1030" actId="20577"/>
        <pc:sldMkLst>
          <pc:docMk/>
          <pc:sldMk cId="2589931010" sldId="279"/>
        </pc:sldMkLst>
        <pc:spChg chg="mod">
          <ac:chgData name="Jesica Frankfurter" userId="76b5cee7-35a6-4b99-8926-a02f71e37f87" providerId="ADAL" clId="{BADB5A10-8824-4B24-ADA3-E53B2C48D12C}" dt="2021-10-18T16:36:28.488" v="1030" actId="20577"/>
          <ac:spMkLst>
            <pc:docMk/>
            <pc:sldMk cId="2589931010" sldId="279"/>
            <ac:spMk id="5" creationId="{7D842145-F8FE-4F3F-BBE5-E1FF02197D71}"/>
          </ac:spMkLst>
        </pc:spChg>
        <pc:graphicFrameChg chg="mod modGraphic">
          <ac:chgData name="Jesica Frankfurter" userId="76b5cee7-35a6-4b99-8926-a02f71e37f87" providerId="ADAL" clId="{BADB5A10-8824-4B24-ADA3-E53B2C48D12C}" dt="2021-10-18T16:35:19.624" v="962"/>
          <ac:graphicFrameMkLst>
            <pc:docMk/>
            <pc:sldMk cId="2589931010" sldId="279"/>
            <ac:graphicFrameMk id="7" creationId="{2488372E-0AED-46D3-908B-E35751B0BD17}"/>
          </ac:graphicFrameMkLst>
        </pc:graphicFrameChg>
      </pc:sldChg>
      <pc:sldChg chg="modSp mod">
        <pc:chgData name="Jesica Frankfurter" userId="76b5cee7-35a6-4b99-8926-a02f71e37f87" providerId="ADAL" clId="{BADB5A10-8824-4B24-ADA3-E53B2C48D12C}" dt="2021-10-18T16:36:49.640" v="1032"/>
        <pc:sldMkLst>
          <pc:docMk/>
          <pc:sldMk cId="818381221" sldId="280"/>
        </pc:sldMkLst>
        <pc:spChg chg="mod">
          <ac:chgData name="Jesica Frankfurter" userId="76b5cee7-35a6-4b99-8926-a02f71e37f87" providerId="ADAL" clId="{BADB5A10-8824-4B24-ADA3-E53B2C48D12C}" dt="2021-10-18T16:35:59.626" v="996" actId="20577"/>
          <ac:spMkLst>
            <pc:docMk/>
            <pc:sldMk cId="818381221" sldId="280"/>
            <ac:spMk id="5" creationId="{7D842145-F8FE-4F3F-BBE5-E1FF02197D71}"/>
          </ac:spMkLst>
        </pc:spChg>
        <pc:graphicFrameChg chg="mod modGraphic">
          <ac:chgData name="Jesica Frankfurter" userId="76b5cee7-35a6-4b99-8926-a02f71e37f87" providerId="ADAL" clId="{BADB5A10-8824-4B24-ADA3-E53B2C48D12C}" dt="2021-10-18T16:36:49.640" v="1032"/>
          <ac:graphicFrameMkLst>
            <pc:docMk/>
            <pc:sldMk cId="818381221" sldId="280"/>
            <ac:graphicFrameMk id="7" creationId="{2488372E-0AED-46D3-908B-E35751B0BD17}"/>
          </ac:graphicFrameMkLst>
        </pc:graphicFrameChg>
      </pc:sldChg>
      <pc:sldChg chg="modSp mod">
        <pc:chgData name="Jesica Frankfurter" userId="76b5cee7-35a6-4b99-8926-a02f71e37f87" providerId="ADAL" clId="{BADB5A10-8824-4B24-ADA3-E53B2C48D12C}" dt="2021-10-18T17:13:50.784" v="1790"/>
        <pc:sldMkLst>
          <pc:docMk/>
          <pc:sldMk cId="2404240229" sldId="281"/>
        </pc:sldMkLst>
        <pc:spChg chg="mod">
          <ac:chgData name="Jesica Frankfurter" userId="76b5cee7-35a6-4b99-8926-a02f71e37f87" providerId="ADAL" clId="{BADB5A10-8824-4B24-ADA3-E53B2C48D12C}" dt="2021-10-18T17:13:50.784" v="1790"/>
          <ac:spMkLst>
            <pc:docMk/>
            <pc:sldMk cId="2404240229" sldId="281"/>
            <ac:spMk id="2" creationId="{15CDB3F8-D104-49AD-8A13-C711A65546DF}"/>
          </ac:spMkLst>
        </pc:spChg>
      </pc:sldChg>
    </pc:docChg>
  </pc:docChgLst>
  <pc:docChgLst>
    <pc:chgData name="Federico Arazi" userId="d5e70aac-4f0c-4dc3-b564-7b3ba83612db" providerId="ADAL" clId="{752C1610-0229-4F32-B008-ED2C819F0ECF}"/>
    <pc:docChg chg="undo redo custSel addSld delSld modSld">
      <pc:chgData name="Federico Arazi" userId="d5e70aac-4f0c-4dc3-b564-7b3ba83612db" providerId="ADAL" clId="{752C1610-0229-4F32-B008-ED2C819F0ECF}" dt="2023-07-03T15:47:29.560" v="8630" actId="313"/>
      <pc:docMkLst>
        <pc:docMk/>
      </pc:docMkLst>
      <pc:sldChg chg="addSp delSp modSp mod">
        <pc:chgData name="Federico Arazi" userId="d5e70aac-4f0c-4dc3-b564-7b3ba83612db" providerId="ADAL" clId="{752C1610-0229-4F32-B008-ED2C819F0ECF}" dt="2023-07-03T15:14:20.165" v="7521" actId="6549"/>
        <pc:sldMkLst>
          <pc:docMk/>
          <pc:sldMk cId="1591405903" sldId="278"/>
        </pc:sldMkLst>
        <pc:spChg chg="mod">
          <ac:chgData name="Federico Arazi" userId="d5e70aac-4f0c-4dc3-b564-7b3ba83612db" providerId="ADAL" clId="{752C1610-0229-4F32-B008-ED2C819F0ECF}" dt="2023-07-03T13:13:53.501" v="148" actId="20577"/>
          <ac:spMkLst>
            <pc:docMk/>
            <pc:sldMk cId="1591405903" sldId="278"/>
            <ac:spMk id="2" creationId="{F877E432-F973-F7EA-271F-3A6C729320A5}"/>
          </ac:spMkLst>
        </pc:spChg>
        <pc:spChg chg="mod">
          <ac:chgData name="Federico Arazi" userId="d5e70aac-4f0c-4dc3-b564-7b3ba83612db" providerId="ADAL" clId="{752C1610-0229-4F32-B008-ED2C819F0ECF}" dt="2023-07-03T15:14:20.165" v="7521" actId="6549"/>
          <ac:spMkLst>
            <pc:docMk/>
            <pc:sldMk cId="1591405903" sldId="278"/>
            <ac:spMk id="3" creationId="{D7D13833-1B37-0CE1-B4EB-09999FF0E7FA}"/>
          </ac:spMkLst>
        </pc:spChg>
        <pc:spChg chg="mod">
          <ac:chgData name="Federico Arazi" userId="d5e70aac-4f0c-4dc3-b564-7b3ba83612db" providerId="ADAL" clId="{752C1610-0229-4F32-B008-ED2C819F0ECF}" dt="2023-07-03T13:13:38.198" v="117" actId="20577"/>
          <ac:spMkLst>
            <pc:docMk/>
            <pc:sldMk cId="1591405903" sldId="278"/>
            <ac:spMk id="4" creationId="{261518A2-0D3E-7A33-61B6-33853408F76B}"/>
          </ac:spMkLst>
        </pc:spChg>
        <pc:picChg chg="add del mod">
          <ac:chgData name="Federico Arazi" userId="d5e70aac-4f0c-4dc3-b564-7b3ba83612db" providerId="ADAL" clId="{752C1610-0229-4F32-B008-ED2C819F0ECF}" dt="2023-07-03T15:13:56.090" v="7501" actId="478"/>
          <ac:picMkLst>
            <pc:docMk/>
            <pc:sldMk cId="1591405903" sldId="278"/>
            <ac:picMk id="6" creationId="{5C79C076-1EE9-D91F-80CC-C02FC1503B43}"/>
          </ac:picMkLst>
        </pc:picChg>
        <pc:picChg chg="add mod">
          <ac:chgData name="Federico Arazi" userId="d5e70aac-4f0c-4dc3-b564-7b3ba83612db" providerId="ADAL" clId="{752C1610-0229-4F32-B008-ED2C819F0ECF}" dt="2023-07-03T15:14:19.892" v="7520" actId="1076"/>
          <ac:picMkLst>
            <pc:docMk/>
            <pc:sldMk cId="1591405903" sldId="278"/>
            <ac:picMk id="8" creationId="{32698339-DA69-FC8A-B3EF-689F51FC5F49}"/>
          </ac:picMkLst>
        </pc:picChg>
      </pc:sldChg>
      <pc:sldChg chg="addSp modSp mod">
        <pc:chgData name="Federico Arazi" userId="d5e70aac-4f0c-4dc3-b564-7b3ba83612db" providerId="ADAL" clId="{752C1610-0229-4F32-B008-ED2C819F0ECF}" dt="2023-07-03T15:15:04.222" v="7532" actId="6549"/>
        <pc:sldMkLst>
          <pc:docMk/>
          <pc:sldMk cId="1069400487" sldId="282"/>
        </pc:sldMkLst>
        <pc:spChg chg="mod">
          <ac:chgData name="Federico Arazi" userId="d5e70aac-4f0c-4dc3-b564-7b3ba83612db" providerId="ADAL" clId="{752C1610-0229-4F32-B008-ED2C819F0ECF}" dt="2023-07-03T13:14:22.686" v="151" actId="20577"/>
          <ac:spMkLst>
            <pc:docMk/>
            <pc:sldMk cId="1069400487" sldId="282"/>
            <ac:spMk id="8" creationId="{04A001BE-5EEA-F495-4856-230454180574}"/>
          </ac:spMkLst>
        </pc:spChg>
        <pc:spChg chg="mod">
          <ac:chgData name="Federico Arazi" userId="d5e70aac-4f0c-4dc3-b564-7b3ba83612db" providerId="ADAL" clId="{752C1610-0229-4F32-B008-ED2C819F0ECF}" dt="2023-07-03T15:15:04.222" v="7532" actId="6549"/>
          <ac:spMkLst>
            <pc:docMk/>
            <pc:sldMk cId="1069400487" sldId="282"/>
            <ac:spMk id="9" creationId="{7E2DB0C1-FD37-66D8-1157-3D51236859CD}"/>
          </ac:spMkLst>
        </pc:spChg>
        <pc:picChg chg="add mod">
          <ac:chgData name="Federico Arazi" userId="d5e70aac-4f0c-4dc3-b564-7b3ba83612db" providerId="ADAL" clId="{752C1610-0229-4F32-B008-ED2C819F0ECF}" dt="2023-07-03T15:04:52.479" v="7455" actId="1076"/>
          <ac:picMkLst>
            <pc:docMk/>
            <pc:sldMk cId="1069400487" sldId="282"/>
            <ac:picMk id="4" creationId="{40F73B4F-0E22-2490-FFEB-4ECE69DA703D}"/>
          </ac:picMkLst>
        </pc:picChg>
        <pc:picChg chg="add mod">
          <ac:chgData name="Federico Arazi" userId="d5e70aac-4f0c-4dc3-b564-7b3ba83612db" providerId="ADAL" clId="{752C1610-0229-4F32-B008-ED2C819F0ECF}" dt="2023-07-03T15:05:56.190" v="7459" actId="1076"/>
          <ac:picMkLst>
            <pc:docMk/>
            <pc:sldMk cId="1069400487" sldId="282"/>
            <ac:picMk id="6" creationId="{9DDF07E5-D383-243C-3113-BAB8DCA71319}"/>
          </ac:picMkLst>
        </pc:picChg>
      </pc:sldChg>
      <pc:sldChg chg="addSp delSp modSp add mod">
        <pc:chgData name="Federico Arazi" userId="d5e70aac-4f0c-4dc3-b564-7b3ba83612db" providerId="ADAL" clId="{752C1610-0229-4F32-B008-ED2C819F0ECF}" dt="2023-07-03T15:09:40.411" v="7499" actId="207"/>
        <pc:sldMkLst>
          <pc:docMk/>
          <pc:sldMk cId="301086465" sldId="283"/>
        </pc:sldMkLst>
        <pc:spChg chg="mod">
          <ac:chgData name="Federico Arazi" userId="d5e70aac-4f0c-4dc3-b564-7b3ba83612db" providerId="ADAL" clId="{752C1610-0229-4F32-B008-ED2C819F0ECF}" dt="2023-07-03T13:15:16.651" v="163" actId="20577"/>
          <ac:spMkLst>
            <pc:docMk/>
            <pc:sldMk cId="301086465" sldId="283"/>
            <ac:spMk id="8" creationId="{04A001BE-5EEA-F495-4856-230454180574}"/>
          </ac:spMkLst>
        </pc:spChg>
        <pc:spChg chg="mod">
          <ac:chgData name="Federico Arazi" userId="d5e70aac-4f0c-4dc3-b564-7b3ba83612db" providerId="ADAL" clId="{752C1610-0229-4F32-B008-ED2C819F0ECF}" dt="2023-07-03T13:43:51.578" v="3210" actId="6549"/>
          <ac:spMkLst>
            <pc:docMk/>
            <pc:sldMk cId="301086465" sldId="283"/>
            <ac:spMk id="9" creationId="{7E2DB0C1-FD37-66D8-1157-3D51236859CD}"/>
          </ac:spMkLst>
        </pc:spChg>
        <pc:picChg chg="add mod">
          <ac:chgData name="Federico Arazi" userId="d5e70aac-4f0c-4dc3-b564-7b3ba83612db" providerId="ADAL" clId="{752C1610-0229-4F32-B008-ED2C819F0ECF}" dt="2023-07-03T15:06:09.536" v="7461" actId="1076"/>
          <ac:picMkLst>
            <pc:docMk/>
            <pc:sldMk cId="301086465" sldId="283"/>
            <ac:picMk id="4" creationId="{52F1B805-2AE5-0D3B-07DF-CCD7489ED9EE}"/>
          </ac:picMkLst>
        </pc:picChg>
        <pc:picChg chg="add del mod">
          <ac:chgData name="Federico Arazi" userId="d5e70aac-4f0c-4dc3-b564-7b3ba83612db" providerId="ADAL" clId="{752C1610-0229-4F32-B008-ED2C819F0ECF}" dt="2023-07-03T15:08:25.404" v="7476" actId="478"/>
          <ac:picMkLst>
            <pc:docMk/>
            <pc:sldMk cId="301086465" sldId="283"/>
            <ac:picMk id="5" creationId="{458AA7D5-91C1-7FC3-91D0-F3CD814D6A09}"/>
          </ac:picMkLst>
        </pc:picChg>
        <pc:picChg chg="add mod">
          <ac:chgData name="Federico Arazi" userId="d5e70aac-4f0c-4dc3-b564-7b3ba83612db" providerId="ADAL" clId="{752C1610-0229-4F32-B008-ED2C819F0ECF}" dt="2023-07-03T15:08:41.570" v="7485" actId="1076"/>
          <ac:picMkLst>
            <pc:docMk/>
            <pc:sldMk cId="301086465" sldId="283"/>
            <ac:picMk id="7" creationId="{678ECF2C-01D2-B903-3A9A-EF038A3AC32E}"/>
          </ac:picMkLst>
        </pc:picChg>
        <pc:picChg chg="add mod">
          <ac:chgData name="Federico Arazi" userId="d5e70aac-4f0c-4dc3-b564-7b3ba83612db" providerId="ADAL" clId="{752C1610-0229-4F32-B008-ED2C819F0ECF}" dt="2023-07-03T15:08:43.073" v="7486" actId="1076"/>
          <ac:picMkLst>
            <pc:docMk/>
            <pc:sldMk cId="301086465" sldId="283"/>
            <ac:picMk id="11" creationId="{98E7A89D-2A94-D7F2-A47C-EF9B2F1963C3}"/>
          </ac:picMkLst>
        </pc:picChg>
        <pc:picChg chg="add mod">
          <ac:chgData name="Federico Arazi" userId="d5e70aac-4f0c-4dc3-b564-7b3ba83612db" providerId="ADAL" clId="{752C1610-0229-4F32-B008-ED2C819F0ECF}" dt="2023-07-03T15:09:40.411" v="7499" actId="207"/>
          <ac:picMkLst>
            <pc:docMk/>
            <pc:sldMk cId="301086465" sldId="283"/>
            <ac:picMk id="13" creationId="{AEEFCB7D-FFAC-005E-99F0-27A596D0A5F1}"/>
          </ac:picMkLst>
        </pc:picChg>
        <pc:picChg chg="add mod">
          <ac:chgData name="Federico Arazi" userId="d5e70aac-4f0c-4dc3-b564-7b3ba83612db" providerId="ADAL" clId="{752C1610-0229-4F32-B008-ED2C819F0ECF}" dt="2023-07-03T15:09:36.817" v="7498" actId="207"/>
          <ac:picMkLst>
            <pc:docMk/>
            <pc:sldMk cId="301086465" sldId="283"/>
            <ac:picMk id="15" creationId="{FF8C81B4-71C4-BCE2-ADD4-54E149A69AF7}"/>
          </ac:picMkLst>
        </pc:picChg>
      </pc:sldChg>
      <pc:sldChg chg="del">
        <pc:chgData name="Federico Arazi" userId="d5e70aac-4f0c-4dc3-b564-7b3ba83612db" providerId="ADAL" clId="{752C1610-0229-4F32-B008-ED2C819F0ECF}" dt="2023-07-03T13:13:59.668" v="149" actId="47"/>
        <pc:sldMkLst>
          <pc:docMk/>
          <pc:sldMk cId="3624118130" sldId="283"/>
        </pc:sldMkLst>
      </pc:sldChg>
      <pc:sldChg chg="del">
        <pc:chgData name="Federico Arazi" userId="d5e70aac-4f0c-4dc3-b564-7b3ba83612db" providerId="ADAL" clId="{752C1610-0229-4F32-B008-ED2C819F0ECF}" dt="2023-07-03T13:13:59.668" v="149" actId="47"/>
        <pc:sldMkLst>
          <pc:docMk/>
          <pc:sldMk cId="3470361116" sldId="284"/>
        </pc:sldMkLst>
      </pc:sldChg>
      <pc:sldChg chg="modSp add mod">
        <pc:chgData name="Federico Arazi" userId="d5e70aac-4f0c-4dc3-b564-7b3ba83612db" providerId="ADAL" clId="{752C1610-0229-4F32-B008-ED2C819F0ECF}" dt="2023-07-03T14:17:59.255" v="7398" actId="207"/>
        <pc:sldMkLst>
          <pc:docMk/>
          <pc:sldMk cId="3875001030" sldId="284"/>
        </pc:sldMkLst>
        <pc:spChg chg="mod">
          <ac:chgData name="Federico Arazi" userId="d5e70aac-4f0c-4dc3-b564-7b3ba83612db" providerId="ADAL" clId="{752C1610-0229-4F32-B008-ED2C819F0ECF}" dt="2023-07-03T13:15:23.588" v="178" actId="20577"/>
          <ac:spMkLst>
            <pc:docMk/>
            <pc:sldMk cId="3875001030" sldId="284"/>
            <ac:spMk id="8" creationId="{04A001BE-5EEA-F495-4856-230454180574}"/>
          </ac:spMkLst>
        </pc:spChg>
        <pc:spChg chg="mod">
          <ac:chgData name="Federico Arazi" userId="d5e70aac-4f0c-4dc3-b564-7b3ba83612db" providerId="ADAL" clId="{752C1610-0229-4F32-B008-ED2C819F0ECF}" dt="2023-07-03T14:17:59.255" v="7398" actId="207"/>
          <ac:spMkLst>
            <pc:docMk/>
            <pc:sldMk cId="3875001030" sldId="284"/>
            <ac:spMk id="9" creationId="{7E2DB0C1-FD37-66D8-1157-3D51236859CD}"/>
          </ac:spMkLst>
        </pc:spChg>
      </pc:sldChg>
      <pc:sldChg chg="modSp add mod">
        <pc:chgData name="Federico Arazi" userId="d5e70aac-4f0c-4dc3-b564-7b3ba83612db" providerId="ADAL" clId="{752C1610-0229-4F32-B008-ED2C819F0ECF}" dt="2023-07-03T14:19:44.319" v="7416" actId="207"/>
        <pc:sldMkLst>
          <pc:docMk/>
          <pc:sldMk cId="142057853" sldId="285"/>
        </pc:sldMkLst>
        <pc:spChg chg="mod">
          <ac:chgData name="Federico Arazi" userId="d5e70aac-4f0c-4dc3-b564-7b3ba83612db" providerId="ADAL" clId="{752C1610-0229-4F32-B008-ED2C819F0ECF}" dt="2023-07-03T13:15:29.197" v="190" actId="20577"/>
          <ac:spMkLst>
            <pc:docMk/>
            <pc:sldMk cId="142057853" sldId="285"/>
            <ac:spMk id="8" creationId="{04A001BE-5EEA-F495-4856-230454180574}"/>
          </ac:spMkLst>
        </pc:spChg>
        <pc:spChg chg="mod">
          <ac:chgData name="Federico Arazi" userId="d5e70aac-4f0c-4dc3-b564-7b3ba83612db" providerId="ADAL" clId="{752C1610-0229-4F32-B008-ED2C819F0ECF}" dt="2023-07-03T14:19:44.319" v="7416" actId="207"/>
          <ac:spMkLst>
            <pc:docMk/>
            <pc:sldMk cId="142057853" sldId="285"/>
            <ac:spMk id="9" creationId="{7E2DB0C1-FD37-66D8-1157-3D51236859CD}"/>
          </ac:spMkLst>
        </pc:spChg>
      </pc:sldChg>
      <pc:sldChg chg="del">
        <pc:chgData name="Federico Arazi" userId="d5e70aac-4f0c-4dc3-b564-7b3ba83612db" providerId="ADAL" clId="{752C1610-0229-4F32-B008-ED2C819F0ECF}" dt="2023-07-03T13:13:59.668" v="149" actId="47"/>
        <pc:sldMkLst>
          <pc:docMk/>
          <pc:sldMk cId="3220334670" sldId="285"/>
        </pc:sldMkLst>
      </pc:sldChg>
      <pc:sldChg chg="add del">
        <pc:chgData name="Federico Arazi" userId="d5e70aac-4f0c-4dc3-b564-7b3ba83612db" providerId="ADAL" clId="{752C1610-0229-4F32-B008-ED2C819F0ECF}" dt="2023-07-03T13:15:37.456" v="191" actId="47"/>
        <pc:sldMkLst>
          <pc:docMk/>
          <pc:sldMk cId="486124057" sldId="286"/>
        </pc:sldMkLst>
      </pc:sldChg>
      <pc:sldChg chg="modSp add mod">
        <pc:chgData name="Federico Arazi" userId="d5e70aac-4f0c-4dc3-b564-7b3ba83612db" providerId="ADAL" clId="{752C1610-0229-4F32-B008-ED2C819F0ECF}" dt="2023-07-03T15:15:40.722" v="7534" actId="20577"/>
        <pc:sldMkLst>
          <pc:docMk/>
          <pc:sldMk cId="4201344107" sldId="286"/>
        </pc:sldMkLst>
        <pc:spChg chg="mod">
          <ac:chgData name="Federico Arazi" userId="d5e70aac-4f0c-4dc3-b564-7b3ba83612db" providerId="ADAL" clId="{752C1610-0229-4F32-B008-ED2C819F0ECF}" dt="2023-07-03T13:16:30.312" v="212" actId="20577"/>
          <ac:spMkLst>
            <pc:docMk/>
            <pc:sldMk cId="4201344107" sldId="286"/>
            <ac:spMk id="8" creationId="{04A001BE-5EEA-F495-4856-230454180574}"/>
          </ac:spMkLst>
        </pc:spChg>
        <pc:spChg chg="mod">
          <ac:chgData name="Federico Arazi" userId="d5e70aac-4f0c-4dc3-b564-7b3ba83612db" providerId="ADAL" clId="{752C1610-0229-4F32-B008-ED2C819F0ECF}" dt="2023-07-03T15:15:40.722" v="7534" actId="20577"/>
          <ac:spMkLst>
            <pc:docMk/>
            <pc:sldMk cId="4201344107" sldId="286"/>
            <ac:spMk id="9" creationId="{7E2DB0C1-FD37-66D8-1157-3D51236859CD}"/>
          </ac:spMkLst>
        </pc:spChg>
      </pc:sldChg>
      <pc:sldChg chg="addSp delSp modSp new mod chgLayout">
        <pc:chgData name="Federico Arazi" userId="d5e70aac-4f0c-4dc3-b564-7b3ba83612db" providerId="ADAL" clId="{752C1610-0229-4F32-B008-ED2C819F0ECF}" dt="2023-07-03T13:57:13.011" v="4944" actId="20577"/>
        <pc:sldMkLst>
          <pc:docMk/>
          <pc:sldMk cId="1674274908" sldId="287"/>
        </pc:sldMkLst>
        <pc:spChg chg="del">
          <ac:chgData name="Federico Arazi" userId="d5e70aac-4f0c-4dc3-b564-7b3ba83612db" providerId="ADAL" clId="{752C1610-0229-4F32-B008-ED2C819F0ECF}" dt="2023-07-03T13:41:14.355" v="3141" actId="700"/>
          <ac:spMkLst>
            <pc:docMk/>
            <pc:sldMk cId="1674274908" sldId="287"/>
            <ac:spMk id="2" creationId="{B3C14FE5-4A05-147B-EA6C-0FD2D1082F49}"/>
          </ac:spMkLst>
        </pc:spChg>
        <pc:spChg chg="del">
          <ac:chgData name="Federico Arazi" userId="d5e70aac-4f0c-4dc3-b564-7b3ba83612db" providerId="ADAL" clId="{752C1610-0229-4F32-B008-ED2C819F0ECF}" dt="2023-07-03T13:41:14.355" v="3141" actId="700"/>
          <ac:spMkLst>
            <pc:docMk/>
            <pc:sldMk cId="1674274908" sldId="287"/>
            <ac:spMk id="3" creationId="{3489E8AC-32A1-F0B8-C1EA-835608933F80}"/>
          </ac:spMkLst>
        </pc:spChg>
        <pc:spChg chg="mod ord">
          <ac:chgData name="Federico Arazi" userId="d5e70aac-4f0c-4dc3-b564-7b3ba83612db" providerId="ADAL" clId="{752C1610-0229-4F32-B008-ED2C819F0ECF}" dt="2023-07-03T13:41:19.312" v="3142" actId="700"/>
          <ac:spMkLst>
            <pc:docMk/>
            <pc:sldMk cId="1674274908" sldId="287"/>
            <ac:spMk id="4" creationId="{AD130AD9-9DB5-2892-6ABF-DB6D068B3B6B}"/>
          </ac:spMkLst>
        </pc:spChg>
        <pc:spChg chg="add del mod ord">
          <ac:chgData name="Federico Arazi" userId="d5e70aac-4f0c-4dc3-b564-7b3ba83612db" providerId="ADAL" clId="{752C1610-0229-4F32-B008-ED2C819F0ECF}" dt="2023-07-03T13:41:19.312" v="3142" actId="700"/>
          <ac:spMkLst>
            <pc:docMk/>
            <pc:sldMk cId="1674274908" sldId="287"/>
            <ac:spMk id="5" creationId="{9DDF9F21-B1BD-46C7-182F-8BB95FF5BFDA}"/>
          </ac:spMkLst>
        </pc:spChg>
        <pc:spChg chg="add del mod ord">
          <ac:chgData name="Federico Arazi" userId="d5e70aac-4f0c-4dc3-b564-7b3ba83612db" providerId="ADAL" clId="{752C1610-0229-4F32-B008-ED2C819F0ECF}" dt="2023-07-03T13:41:19.312" v="3142" actId="700"/>
          <ac:spMkLst>
            <pc:docMk/>
            <pc:sldMk cId="1674274908" sldId="287"/>
            <ac:spMk id="6" creationId="{934C16E4-80EA-A1E7-51D1-DED8AACD5CEB}"/>
          </ac:spMkLst>
        </pc:spChg>
        <pc:spChg chg="add mod ord">
          <ac:chgData name="Federico Arazi" userId="d5e70aac-4f0c-4dc3-b564-7b3ba83612db" providerId="ADAL" clId="{752C1610-0229-4F32-B008-ED2C819F0ECF}" dt="2023-07-03T13:57:13.011" v="4944" actId="20577"/>
          <ac:spMkLst>
            <pc:docMk/>
            <pc:sldMk cId="1674274908" sldId="287"/>
            <ac:spMk id="7" creationId="{F37935EA-D847-D6AD-15C0-4C7F30FBD800}"/>
          </ac:spMkLst>
        </pc:spChg>
        <pc:spChg chg="add mod ord">
          <ac:chgData name="Federico Arazi" userId="d5e70aac-4f0c-4dc3-b564-7b3ba83612db" providerId="ADAL" clId="{752C1610-0229-4F32-B008-ED2C819F0ECF}" dt="2023-07-03T13:41:19.312" v="3142" actId="700"/>
          <ac:spMkLst>
            <pc:docMk/>
            <pc:sldMk cId="1674274908" sldId="287"/>
            <ac:spMk id="8" creationId="{F575BDA5-45DA-832C-9803-4C3839F11A54}"/>
          </ac:spMkLst>
        </pc:spChg>
        <pc:spChg chg="add mod ord">
          <ac:chgData name="Federico Arazi" userId="d5e70aac-4f0c-4dc3-b564-7b3ba83612db" providerId="ADAL" clId="{752C1610-0229-4F32-B008-ED2C819F0ECF}" dt="2023-07-03T13:41:19.312" v="3142" actId="700"/>
          <ac:spMkLst>
            <pc:docMk/>
            <pc:sldMk cId="1674274908" sldId="287"/>
            <ac:spMk id="9" creationId="{9ACFAF61-8773-36B5-E8BA-201D87F299EB}"/>
          </ac:spMkLst>
        </pc:spChg>
        <pc:spChg chg="add mod ord">
          <ac:chgData name="Federico Arazi" userId="d5e70aac-4f0c-4dc3-b564-7b3ba83612db" providerId="ADAL" clId="{752C1610-0229-4F32-B008-ED2C819F0ECF}" dt="2023-07-03T13:41:19.312" v="3142" actId="700"/>
          <ac:spMkLst>
            <pc:docMk/>
            <pc:sldMk cId="1674274908" sldId="287"/>
            <ac:spMk id="10" creationId="{07D1DA55-2EBE-31EA-CBDC-70F2F027130E}"/>
          </ac:spMkLst>
        </pc:spChg>
        <pc:spChg chg="add mod ord">
          <ac:chgData name="Federico Arazi" userId="d5e70aac-4f0c-4dc3-b564-7b3ba83612db" providerId="ADAL" clId="{752C1610-0229-4F32-B008-ED2C819F0ECF}" dt="2023-07-03T13:41:19.312" v="3142" actId="700"/>
          <ac:spMkLst>
            <pc:docMk/>
            <pc:sldMk cId="1674274908" sldId="287"/>
            <ac:spMk id="11" creationId="{5B80ED59-1D92-8C12-1A23-EEF7D7132C67}"/>
          </ac:spMkLst>
        </pc:spChg>
      </pc:sldChg>
      <pc:sldChg chg="modSp new mod">
        <pc:chgData name="Federico Arazi" userId="d5e70aac-4f0c-4dc3-b564-7b3ba83612db" providerId="ADAL" clId="{752C1610-0229-4F32-B008-ED2C819F0ECF}" dt="2023-07-03T15:47:29.560" v="8630" actId="313"/>
        <pc:sldMkLst>
          <pc:docMk/>
          <pc:sldMk cId="3463196745" sldId="288"/>
        </pc:sldMkLst>
        <pc:spChg chg="mod">
          <ac:chgData name="Federico Arazi" userId="d5e70aac-4f0c-4dc3-b564-7b3ba83612db" providerId="ADAL" clId="{752C1610-0229-4F32-B008-ED2C819F0ECF}" dt="2023-07-03T15:45:42.529" v="8512" actId="790"/>
          <ac:spMkLst>
            <pc:docMk/>
            <pc:sldMk cId="3463196745" sldId="288"/>
            <ac:spMk id="2" creationId="{DC2B48B1-4C23-DD0E-CCAA-95ED3CAA0CED}"/>
          </ac:spMkLst>
        </pc:spChg>
        <pc:spChg chg="mod">
          <ac:chgData name="Federico Arazi" userId="d5e70aac-4f0c-4dc3-b564-7b3ba83612db" providerId="ADAL" clId="{752C1610-0229-4F32-B008-ED2C819F0ECF}" dt="2023-07-03T15:47:29.560" v="8630" actId="313"/>
          <ac:spMkLst>
            <pc:docMk/>
            <pc:sldMk cId="3463196745" sldId="288"/>
            <ac:spMk id="3" creationId="{C9C8F1F4-2296-BF97-035C-AA83A72562EF}"/>
          </ac:spMkLst>
        </pc:spChg>
      </pc:sldChg>
    </pc:docChg>
  </pc:docChgLst>
  <pc:docChgLst>
    <pc:chgData name="Federico Arazi" userId="d5e70aac-4f0c-4dc3-b564-7b3ba83612db" providerId="ADAL" clId="{2BE25838-5386-4D0A-98B3-C19F265025BF}"/>
    <pc:docChg chg="undo custSel addSld delSld modSld">
      <pc:chgData name="Federico Arazi" userId="d5e70aac-4f0c-4dc3-b564-7b3ba83612db" providerId="ADAL" clId="{2BE25838-5386-4D0A-98B3-C19F265025BF}" dt="2023-01-04T15:11:55.050" v="7817" actId="20577"/>
      <pc:docMkLst>
        <pc:docMk/>
      </pc:docMkLst>
      <pc:sldChg chg="delSp modSp mod chgLayout">
        <pc:chgData name="Federico Arazi" userId="d5e70aac-4f0c-4dc3-b564-7b3ba83612db" providerId="ADAL" clId="{2BE25838-5386-4D0A-98B3-C19F265025BF}" dt="2023-01-04T14:15:01.431" v="754" actId="20577"/>
        <pc:sldMkLst>
          <pc:docMk/>
          <pc:sldMk cId="1069400487" sldId="282"/>
        </pc:sldMkLst>
        <pc:spChg chg="mod ord">
          <ac:chgData name="Federico Arazi" userId="d5e70aac-4f0c-4dc3-b564-7b3ba83612db" providerId="ADAL" clId="{2BE25838-5386-4D0A-98B3-C19F265025BF}" dt="2023-01-04T14:11:30.906" v="42" actId="700"/>
          <ac:spMkLst>
            <pc:docMk/>
            <pc:sldMk cId="1069400487" sldId="282"/>
            <ac:spMk id="2" creationId="{19FC33D0-1074-3425-EA9C-8E88BF22DCDE}"/>
          </ac:spMkLst>
        </pc:spChg>
        <pc:spChg chg="mod ord">
          <ac:chgData name="Federico Arazi" userId="d5e70aac-4f0c-4dc3-b564-7b3ba83612db" providerId="ADAL" clId="{2BE25838-5386-4D0A-98B3-C19F265025BF}" dt="2023-01-04T14:11:30.906" v="42" actId="700"/>
          <ac:spMkLst>
            <pc:docMk/>
            <pc:sldMk cId="1069400487" sldId="282"/>
            <ac:spMk id="8" creationId="{04A001BE-5EEA-F495-4856-230454180574}"/>
          </ac:spMkLst>
        </pc:spChg>
        <pc:spChg chg="mod ord">
          <ac:chgData name="Federico Arazi" userId="d5e70aac-4f0c-4dc3-b564-7b3ba83612db" providerId="ADAL" clId="{2BE25838-5386-4D0A-98B3-C19F265025BF}" dt="2023-01-04T14:15:01.431" v="754" actId="20577"/>
          <ac:spMkLst>
            <pc:docMk/>
            <pc:sldMk cId="1069400487" sldId="282"/>
            <ac:spMk id="9" creationId="{7E2DB0C1-FD37-66D8-1157-3D51236859CD}"/>
          </ac:spMkLst>
        </pc:spChg>
        <pc:spChg chg="del">
          <ac:chgData name="Federico Arazi" userId="d5e70aac-4f0c-4dc3-b564-7b3ba83612db" providerId="ADAL" clId="{2BE25838-5386-4D0A-98B3-C19F265025BF}" dt="2023-01-04T14:11:21.413" v="38" actId="478"/>
          <ac:spMkLst>
            <pc:docMk/>
            <pc:sldMk cId="1069400487" sldId="282"/>
            <ac:spMk id="11" creationId="{5AC96DE4-E8A5-5802-7B3A-7A7F3C6451A1}"/>
          </ac:spMkLst>
        </pc:spChg>
        <pc:picChg chg="del">
          <ac:chgData name="Federico Arazi" userId="d5e70aac-4f0c-4dc3-b564-7b3ba83612db" providerId="ADAL" clId="{2BE25838-5386-4D0A-98B3-C19F265025BF}" dt="2023-01-04T14:11:25.777" v="41" actId="478"/>
          <ac:picMkLst>
            <pc:docMk/>
            <pc:sldMk cId="1069400487" sldId="282"/>
            <ac:picMk id="13" creationId="{B171D703-0F61-380A-00CE-030D8F99E7F2}"/>
          </ac:picMkLst>
        </pc:picChg>
        <pc:picChg chg="del">
          <ac:chgData name="Federico Arazi" userId="d5e70aac-4f0c-4dc3-b564-7b3ba83612db" providerId="ADAL" clId="{2BE25838-5386-4D0A-98B3-C19F265025BF}" dt="2023-01-04T14:11:25.777" v="41" actId="478"/>
          <ac:picMkLst>
            <pc:docMk/>
            <pc:sldMk cId="1069400487" sldId="282"/>
            <ac:picMk id="15" creationId="{E4C7E80F-6BAA-F45E-702C-0E6ACCBE67EC}"/>
          </ac:picMkLst>
        </pc:picChg>
        <pc:picChg chg="del">
          <ac:chgData name="Federico Arazi" userId="d5e70aac-4f0c-4dc3-b564-7b3ba83612db" providerId="ADAL" clId="{2BE25838-5386-4D0A-98B3-C19F265025BF}" dt="2023-01-04T14:11:25.777" v="41" actId="478"/>
          <ac:picMkLst>
            <pc:docMk/>
            <pc:sldMk cId="1069400487" sldId="282"/>
            <ac:picMk id="1032" creationId="{BBDB3BB4-F1A2-E17E-9683-E2D984EDD7A9}"/>
          </ac:picMkLst>
        </pc:picChg>
      </pc:sldChg>
      <pc:sldChg chg="modSp new mod">
        <pc:chgData name="Federico Arazi" userId="d5e70aac-4f0c-4dc3-b564-7b3ba83612db" providerId="ADAL" clId="{2BE25838-5386-4D0A-98B3-C19F265025BF}" dt="2023-01-04T15:07:49.749" v="7799" actId="207"/>
        <pc:sldMkLst>
          <pc:docMk/>
          <pc:sldMk cId="3624118130" sldId="283"/>
        </pc:sldMkLst>
        <pc:spChg chg="mod">
          <ac:chgData name="Federico Arazi" userId="d5e70aac-4f0c-4dc3-b564-7b3ba83612db" providerId="ADAL" clId="{2BE25838-5386-4D0A-98B3-C19F265025BF}" dt="2023-01-04T15:07:12.670" v="7755" actId="790"/>
          <ac:spMkLst>
            <pc:docMk/>
            <pc:sldMk cId="3624118130" sldId="283"/>
            <ac:spMk id="2" creationId="{59BEDA49-1847-4397-129E-7F3083242AEF}"/>
          </ac:spMkLst>
        </pc:spChg>
        <pc:spChg chg="mod">
          <ac:chgData name="Federico Arazi" userId="d5e70aac-4f0c-4dc3-b564-7b3ba83612db" providerId="ADAL" clId="{2BE25838-5386-4D0A-98B3-C19F265025BF}" dt="2023-01-04T15:07:49.749" v="7799" actId="207"/>
          <ac:spMkLst>
            <pc:docMk/>
            <pc:sldMk cId="3624118130" sldId="283"/>
            <ac:spMk id="3" creationId="{C194D891-6B8E-2027-BCFF-43F5FCE6DD54}"/>
          </ac:spMkLst>
        </pc:spChg>
      </pc:sldChg>
      <pc:sldChg chg="del">
        <pc:chgData name="Federico Arazi" userId="d5e70aac-4f0c-4dc3-b564-7b3ba83612db" providerId="ADAL" clId="{2BE25838-5386-4D0A-98B3-C19F265025BF}" dt="2023-01-04T14:10:55.170" v="0" actId="47"/>
        <pc:sldMkLst>
          <pc:docMk/>
          <pc:sldMk cId="3993930674" sldId="283"/>
        </pc:sldMkLst>
      </pc:sldChg>
      <pc:sldChg chg="del">
        <pc:chgData name="Federico Arazi" userId="d5e70aac-4f0c-4dc3-b564-7b3ba83612db" providerId="ADAL" clId="{2BE25838-5386-4D0A-98B3-C19F265025BF}" dt="2023-01-04T14:10:55.170" v="0" actId="47"/>
        <pc:sldMkLst>
          <pc:docMk/>
          <pc:sldMk cId="2955520206" sldId="284"/>
        </pc:sldMkLst>
      </pc:sldChg>
      <pc:sldChg chg="addSp delSp modSp new mod">
        <pc:chgData name="Federico Arazi" userId="d5e70aac-4f0c-4dc3-b564-7b3ba83612db" providerId="ADAL" clId="{2BE25838-5386-4D0A-98B3-C19F265025BF}" dt="2023-01-04T15:10:39.026" v="7812" actId="33524"/>
        <pc:sldMkLst>
          <pc:docMk/>
          <pc:sldMk cId="3470361116" sldId="284"/>
        </pc:sldMkLst>
        <pc:spChg chg="mod">
          <ac:chgData name="Federico Arazi" userId="d5e70aac-4f0c-4dc3-b564-7b3ba83612db" providerId="ADAL" clId="{2BE25838-5386-4D0A-98B3-C19F265025BF}" dt="2023-01-04T14:46:29.784" v="4716" actId="790"/>
          <ac:spMkLst>
            <pc:docMk/>
            <pc:sldMk cId="3470361116" sldId="284"/>
            <ac:spMk id="2" creationId="{EE25A51D-10BD-5D79-191F-633B624CD662}"/>
          </ac:spMkLst>
        </pc:spChg>
        <pc:spChg chg="del">
          <ac:chgData name="Federico Arazi" userId="d5e70aac-4f0c-4dc3-b564-7b3ba83612db" providerId="ADAL" clId="{2BE25838-5386-4D0A-98B3-C19F265025BF}" dt="2023-01-04T14:20:29.154" v="1211" actId="3680"/>
          <ac:spMkLst>
            <pc:docMk/>
            <pc:sldMk cId="3470361116" sldId="284"/>
            <ac:spMk id="3" creationId="{E1F45990-FD06-D37F-536E-1D727886B211}"/>
          </ac:spMkLst>
        </pc:spChg>
        <pc:graphicFrameChg chg="add mod ord modGraphic">
          <ac:chgData name="Federico Arazi" userId="d5e70aac-4f0c-4dc3-b564-7b3ba83612db" providerId="ADAL" clId="{2BE25838-5386-4D0A-98B3-C19F265025BF}" dt="2023-01-04T15:10:39.026" v="7812" actId="33524"/>
          <ac:graphicFrameMkLst>
            <pc:docMk/>
            <pc:sldMk cId="3470361116" sldId="284"/>
            <ac:graphicFrameMk id="5" creationId="{7CF3392A-3602-E017-3846-BACAD67F0027}"/>
          </ac:graphicFrameMkLst>
        </pc:graphicFrameChg>
      </pc:sldChg>
      <pc:sldChg chg="modSp add mod">
        <pc:chgData name="Federico Arazi" userId="d5e70aac-4f0c-4dc3-b564-7b3ba83612db" providerId="ADAL" clId="{2BE25838-5386-4D0A-98B3-C19F265025BF}" dt="2023-01-04T15:11:55.050" v="7817" actId="20577"/>
        <pc:sldMkLst>
          <pc:docMk/>
          <pc:sldMk cId="3220334670" sldId="285"/>
        </pc:sldMkLst>
        <pc:spChg chg="mod">
          <ac:chgData name="Federico Arazi" userId="d5e70aac-4f0c-4dc3-b564-7b3ba83612db" providerId="ADAL" clId="{2BE25838-5386-4D0A-98B3-C19F265025BF}" dt="2023-01-04T14:48:01.434" v="4736" actId="20577"/>
          <ac:spMkLst>
            <pc:docMk/>
            <pc:sldMk cId="3220334670" sldId="285"/>
            <ac:spMk id="2" creationId="{EE25A51D-10BD-5D79-191F-633B624CD662}"/>
          </ac:spMkLst>
        </pc:spChg>
        <pc:graphicFrameChg chg="mod modGraphic">
          <ac:chgData name="Federico Arazi" userId="d5e70aac-4f0c-4dc3-b564-7b3ba83612db" providerId="ADAL" clId="{2BE25838-5386-4D0A-98B3-C19F265025BF}" dt="2023-01-04T15:11:55.050" v="7817" actId="20577"/>
          <ac:graphicFrameMkLst>
            <pc:docMk/>
            <pc:sldMk cId="3220334670" sldId="285"/>
            <ac:graphicFrameMk id="5" creationId="{7CF3392A-3602-E017-3846-BACAD67F0027}"/>
          </ac:graphicFrameMkLst>
        </pc:graphicFrameChg>
      </pc:sldChg>
      <pc:sldChg chg="del">
        <pc:chgData name="Federico Arazi" userId="d5e70aac-4f0c-4dc3-b564-7b3ba83612db" providerId="ADAL" clId="{2BE25838-5386-4D0A-98B3-C19F265025BF}" dt="2023-01-04T14:10:55.170" v="0" actId="47"/>
        <pc:sldMkLst>
          <pc:docMk/>
          <pc:sldMk cId="3971227216" sldId="285"/>
        </pc:sldMkLst>
      </pc:sldChg>
    </pc:docChg>
  </pc:docChgLst>
  <pc:docChgLst>
    <pc:chgData name="Gustavo Asia" userId="S::gustavo.asia@inworx.com::6e1cb4b3-fe11-47d6-9780-ef9d433844e2" providerId="AD" clId="Web-{723E96DC-A9EF-FEAA-DFDE-07F4D50776DF}"/>
    <pc:docChg chg="modSld">
      <pc:chgData name="Gustavo Asia" userId="S::gustavo.asia@inworx.com::6e1cb4b3-fe11-47d6-9780-ef9d433844e2" providerId="AD" clId="Web-{723E96DC-A9EF-FEAA-DFDE-07F4D50776DF}" dt="2022-09-12T14:15:50.783" v="142" actId="20577"/>
      <pc:docMkLst>
        <pc:docMk/>
      </pc:docMkLst>
      <pc:sldChg chg="modSp">
        <pc:chgData name="Gustavo Asia" userId="S::gustavo.asia@inworx.com::6e1cb4b3-fe11-47d6-9780-ef9d433844e2" providerId="AD" clId="Web-{723E96DC-A9EF-FEAA-DFDE-07F4D50776DF}" dt="2022-09-12T14:03:54.447" v="109" actId="20577"/>
        <pc:sldMkLst>
          <pc:docMk/>
          <pc:sldMk cId="3388585684" sldId="275"/>
        </pc:sldMkLst>
        <pc:spChg chg="mod">
          <ac:chgData name="Gustavo Asia" userId="S::gustavo.asia@inworx.com::6e1cb4b3-fe11-47d6-9780-ef9d433844e2" providerId="AD" clId="Web-{723E96DC-A9EF-FEAA-DFDE-07F4D50776DF}" dt="2022-09-12T14:03:54.447" v="109" actId="20577"/>
          <ac:spMkLst>
            <pc:docMk/>
            <pc:sldMk cId="3388585684" sldId="275"/>
            <ac:spMk id="6" creationId="{A58C9DE1-4963-44C6-9D43-4B0773A19AE6}"/>
          </ac:spMkLst>
        </pc:spChg>
      </pc:sldChg>
      <pc:sldChg chg="modSp">
        <pc:chgData name="Gustavo Asia" userId="S::gustavo.asia@inworx.com::6e1cb4b3-fe11-47d6-9780-ef9d433844e2" providerId="AD" clId="Web-{723E96DC-A9EF-FEAA-DFDE-07F4D50776DF}" dt="2022-09-12T14:08:19.081" v="119" actId="20577"/>
        <pc:sldMkLst>
          <pc:docMk/>
          <pc:sldMk cId="733006297" sldId="276"/>
        </pc:sldMkLst>
        <pc:spChg chg="mod">
          <ac:chgData name="Gustavo Asia" userId="S::gustavo.asia@inworx.com::6e1cb4b3-fe11-47d6-9780-ef9d433844e2" providerId="AD" clId="Web-{723E96DC-A9EF-FEAA-DFDE-07F4D50776DF}" dt="2022-09-12T14:08:19.081" v="119" actId="20577"/>
          <ac:spMkLst>
            <pc:docMk/>
            <pc:sldMk cId="733006297" sldId="276"/>
            <ac:spMk id="6" creationId="{A58C9DE1-4963-44C6-9D43-4B0773A19AE6}"/>
          </ac:spMkLst>
        </pc:spChg>
      </pc:sldChg>
      <pc:sldChg chg="modSp">
        <pc:chgData name="Gustavo Asia" userId="S::gustavo.asia@inworx.com::6e1cb4b3-fe11-47d6-9780-ef9d433844e2" providerId="AD" clId="Web-{723E96DC-A9EF-FEAA-DFDE-07F4D50776DF}" dt="2022-09-12T14:10:01.959" v="121" actId="1076"/>
        <pc:sldMkLst>
          <pc:docMk/>
          <pc:sldMk cId="2835818927" sldId="277"/>
        </pc:sldMkLst>
        <pc:spChg chg="mod">
          <ac:chgData name="Gustavo Asia" userId="S::gustavo.asia@inworx.com::6e1cb4b3-fe11-47d6-9780-ef9d433844e2" providerId="AD" clId="Web-{723E96DC-A9EF-FEAA-DFDE-07F4D50776DF}" dt="2022-09-12T14:10:01.959" v="121" actId="1076"/>
          <ac:spMkLst>
            <pc:docMk/>
            <pc:sldMk cId="2835818927" sldId="277"/>
            <ac:spMk id="34" creationId="{72EEB3B3-18D3-1F05-D473-2780964D6529}"/>
          </ac:spMkLst>
        </pc:spChg>
      </pc:sldChg>
      <pc:sldChg chg="modSp">
        <pc:chgData name="Gustavo Asia" userId="S::gustavo.asia@inworx.com::6e1cb4b3-fe11-47d6-9780-ef9d433844e2" providerId="AD" clId="Web-{723E96DC-A9EF-FEAA-DFDE-07F4D50776DF}" dt="2022-09-12T14:15:50.783" v="142" actId="20577"/>
        <pc:sldMkLst>
          <pc:docMk/>
          <pc:sldMk cId="2738138288" sldId="279"/>
        </pc:sldMkLst>
        <pc:spChg chg="mod">
          <ac:chgData name="Gustavo Asia" userId="S::gustavo.asia@inworx.com::6e1cb4b3-fe11-47d6-9780-ef9d433844e2" providerId="AD" clId="Web-{723E96DC-A9EF-FEAA-DFDE-07F4D50776DF}" dt="2022-09-12T14:12:25.417" v="122" actId="1076"/>
          <ac:spMkLst>
            <pc:docMk/>
            <pc:sldMk cId="2738138288" sldId="279"/>
            <ac:spMk id="6" creationId="{8940AAC7-1B88-D2FF-B49C-02F13CE4B154}"/>
          </ac:spMkLst>
        </pc:spChg>
        <pc:spChg chg="mod">
          <ac:chgData name="Gustavo Asia" userId="S::gustavo.asia@inworx.com::6e1cb4b3-fe11-47d6-9780-ef9d433844e2" providerId="AD" clId="Web-{723E96DC-A9EF-FEAA-DFDE-07F4D50776DF}" dt="2022-09-12T14:15:50.783" v="142" actId="20577"/>
          <ac:spMkLst>
            <pc:docMk/>
            <pc:sldMk cId="2738138288" sldId="279"/>
            <ac:spMk id="109" creationId="{1710D362-FDCE-4160-BE52-4620ECDE4755}"/>
          </ac:spMkLst>
        </pc:spChg>
        <pc:picChg chg="mod">
          <ac:chgData name="Gustavo Asia" userId="S::gustavo.asia@inworx.com::6e1cb4b3-fe11-47d6-9780-ef9d433844e2" providerId="AD" clId="Web-{723E96DC-A9EF-FEAA-DFDE-07F4D50776DF}" dt="2022-09-12T14:15:30.048" v="125" actId="14100"/>
          <ac:picMkLst>
            <pc:docMk/>
            <pc:sldMk cId="2738138288" sldId="279"/>
            <ac:picMk id="5" creationId="{95EBFA7B-180C-4273-88E6-C126E9D69395}"/>
          </ac:picMkLst>
        </pc:picChg>
        <pc:picChg chg="mod">
          <ac:chgData name="Gustavo Asia" userId="S::gustavo.asia@inworx.com::6e1cb4b3-fe11-47d6-9780-ef9d433844e2" providerId="AD" clId="Web-{723E96DC-A9EF-FEAA-DFDE-07F4D50776DF}" dt="2022-09-12T14:15:30.080" v="126" actId="14100"/>
          <ac:picMkLst>
            <pc:docMk/>
            <pc:sldMk cId="2738138288" sldId="279"/>
            <ac:picMk id="17" creationId="{3E453A6F-F6C2-4621-98BD-AAB6C33D528E}"/>
          </ac:picMkLst>
        </pc:picChg>
        <pc:picChg chg="mod">
          <ac:chgData name="Gustavo Asia" userId="S::gustavo.asia@inworx.com::6e1cb4b3-fe11-47d6-9780-ef9d433844e2" providerId="AD" clId="Web-{723E96DC-A9EF-FEAA-DFDE-07F4D50776DF}" dt="2022-09-12T14:15:30.111" v="127" actId="14100"/>
          <ac:picMkLst>
            <pc:docMk/>
            <pc:sldMk cId="2738138288" sldId="279"/>
            <ac:picMk id="19" creationId="{C0360710-57BB-4341-8B19-E15896DA6111}"/>
          </ac:picMkLst>
        </pc:picChg>
        <pc:picChg chg="mod">
          <ac:chgData name="Gustavo Asia" userId="S::gustavo.asia@inworx.com::6e1cb4b3-fe11-47d6-9780-ef9d433844e2" providerId="AD" clId="Web-{723E96DC-A9EF-FEAA-DFDE-07F4D50776DF}" dt="2022-09-12T14:15:30.126" v="128" actId="14100"/>
          <ac:picMkLst>
            <pc:docMk/>
            <pc:sldMk cId="2738138288" sldId="279"/>
            <ac:picMk id="72" creationId="{77C42796-4D43-48B7-80E8-6EE926A02782}"/>
          </ac:picMkLst>
        </pc:picChg>
        <pc:picChg chg="mod">
          <ac:chgData name="Gustavo Asia" userId="S::gustavo.asia@inworx.com::6e1cb4b3-fe11-47d6-9780-ef9d433844e2" providerId="AD" clId="Web-{723E96DC-A9EF-FEAA-DFDE-07F4D50776DF}" dt="2022-09-12T14:15:30.158" v="129" actId="14100"/>
          <ac:picMkLst>
            <pc:docMk/>
            <pc:sldMk cId="2738138288" sldId="279"/>
            <ac:picMk id="74" creationId="{73E0A70A-5C58-4F70-928E-35A49983C286}"/>
          </ac:picMkLst>
        </pc:picChg>
        <pc:picChg chg="mod">
          <ac:chgData name="Gustavo Asia" userId="S::gustavo.asia@inworx.com::6e1cb4b3-fe11-47d6-9780-ef9d433844e2" providerId="AD" clId="Web-{723E96DC-A9EF-FEAA-DFDE-07F4D50776DF}" dt="2022-09-12T14:15:36.174" v="140" actId="1076"/>
          <ac:picMkLst>
            <pc:docMk/>
            <pc:sldMk cId="2738138288" sldId="279"/>
            <ac:picMk id="111" creationId="{931558A7-6A3F-4E1B-A5D7-D6AC230BCC4B}"/>
          </ac:picMkLst>
        </pc:picChg>
        <pc:picChg chg="mod">
          <ac:chgData name="Gustavo Asia" userId="S::gustavo.asia@inworx.com::6e1cb4b3-fe11-47d6-9780-ef9d433844e2" providerId="AD" clId="Web-{723E96DC-A9EF-FEAA-DFDE-07F4D50776DF}" dt="2022-09-12T14:15:33.173" v="139" actId="1076"/>
          <ac:picMkLst>
            <pc:docMk/>
            <pc:sldMk cId="2738138288" sldId="279"/>
            <ac:picMk id="113" creationId="{D0CCB3EB-F43C-442F-A816-2D8285356CE0}"/>
          </ac:picMkLst>
        </pc:picChg>
        <pc:picChg chg="mod">
          <ac:chgData name="Gustavo Asia" userId="S::gustavo.asia@inworx.com::6e1cb4b3-fe11-47d6-9780-ef9d433844e2" providerId="AD" clId="Web-{723E96DC-A9EF-FEAA-DFDE-07F4D50776DF}" dt="2022-09-12T14:15:30.189" v="130" actId="14100"/>
          <ac:picMkLst>
            <pc:docMk/>
            <pc:sldMk cId="2738138288" sldId="279"/>
            <ac:picMk id="115" creationId="{6EFD1592-E5ED-4351-A8DB-2DF9AD810C64}"/>
          </ac:picMkLst>
        </pc:picChg>
        <pc:picChg chg="mod">
          <ac:chgData name="Gustavo Asia" userId="S::gustavo.asia@inworx.com::6e1cb4b3-fe11-47d6-9780-ef9d433844e2" providerId="AD" clId="Web-{723E96DC-A9EF-FEAA-DFDE-07F4D50776DF}" dt="2022-09-12T14:15:30.392" v="138" actId="14100"/>
          <ac:picMkLst>
            <pc:docMk/>
            <pc:sldMk cId="2738138288" sldId="279"/>
            <ac:picMk id="117" creationId="{D8DD1DC9-B6A0-4D49-8B3C-96E2DA6FE414}"/>
          </ac:picMkLst>
        </pc:picChg>
        <pc:picChg chg="mod">
          <ac:chgData name="Gustavo Asia" userId="S::gustavo.asia@inworx.com::6e1cb4b3-fe11-47d6-9780-ef9d433844e2" providerId="AD" clId="Web-{723E96DC-A9EF-FEAA-DFDE-07F4D50776DF}" dt="2022-09-12T14:15:30.376" v="137" actId="14100"/>
          <ac:picMkLst>
            <pc:docMk/>
            <pc:sldMk cId="2738138288" sldId="279"/>
            <ac:picMk id="119" creationId="{26D6331F-6068-4829-82C4-329C5ADC4035}"/>
          </ac:picMkLst>
        </pc:picChg>
        <pc:picChg chg="mod">
          <ac:chgData name="Gustavo Asia" userId="S::gustavo.asia@inworx.com::6e1cb4b3-fe11-47d6-9780-ef9d433844e2" providerId="AD" clId="Web-{723E96DC-A9EF-FEAA-DFDE-07F4D50776DF}" dt="2022-09-12T14:15:30.220" v="131" actId="14100"/>
          <ac:picMkLst>
            <pc:docMk/>
            <pc:sldMk cId="2738138288" sldId="279"/>
            <ac:picMk id="121" creationId="{C9BCDCDB-D51B-4E04-B92B-F22B6273ED33}"/>
          </ac:picMkLst>
        </pc:picChg>
        <pc:picChg chg="mod">
          <ac:chgData name="Gustavo Asia" userId="S::gustavo.asia@inworx.com::6e1cb4b3-fe11-47d6-9780-ef9d433844e2" providerId="AD" clId="Web-{723E96DC-A9EF-FEAA-DFDE-07F4D50776DF}" dt="2022-09-12T14:15:30.251" v="132" actId="14100"/>
          <ac:picMkLst>
            <pc:docMk/>
            <pc:sldMk cId="2738138288" sldId="279"/>
            <ac:picMk id="123" creationId="{5D03C661-3108-48CD-81AB-7D017419356F}"/>
          </ac:picMkLst>
        </pc:picChg>
        <pc:picChg chg="mod">
          <ac:chgData name="Gustavo Asia" userId="S::gustavo.asia@inworx.com::6e1cb4b3-fe11-47d6-9780-ef9d433844e2" providerId="AD" clId="Web-{723E96DC-A9EF-FEAA-DFDE-07F4D50776DF}" dt="2022-09-12T14:15:30.267" v="133" actId="14100"/>
          <ac:picMkLst>
            <pc:docMk/>
            <pc:sldMk cId="2738138288" sldId="279"/>
            <ac:picMk id="125" creationId="{D75072B9-0B1E-4BAF-BBA4-BC4A3D15464F}"/>
          </ac:picMkLst>
        </pc:picChg>
        <pc:picChg chg="mod">
          <ac:chgData name="Gustavo Asia" userId="S::gustavo.asia@inworx.com::6e1cb4b3-fe11-47d6-9780-ef9d433844e2" providerId="AD" clId="Web-{723E96DC-A9EF-FEAA-DFDE-07F4D50776DF}" dt="2022-09-12T14:15:30.283" v="134" actId="14100"/>
          <ac:picMkLst>
            <pc:docMk/>
            <pc:sldMk cId="2738138288" sldId="279"/>
            <ac:picMk id="127" creationId="{80D75911-81A5-4BC7-8CEA-6E0EC54AC77C}"/>
          </ac:picMkLst>
        </pc:picChg>
        <pc:picChg chg="mod">
          <ac:chgData name="Gustavo Asia" userId="S::gustavo.asia@inworx.com::6e1cb4b3-fe11-47d6-9780-ef9d433844e2" providerId="AD" clId="Web-{723E96DC-A9EF-FEAA-DFDE-07F4D50776DF}" dt="2022-09-12T14:15:30.314" v="135" actId="14100"/>
          <ac:picMkLst>
            <pc:docMk/>
            <pc:sldMk cId="2738138288" sldId="279"/>
            <ac:picMk id="129" creationId="{DE06E33A-7549-4D09-867F-6B2D96BB80D7}"/>
          </ac:picMkLst>
        </pc:picChg>
        <pc:picChg chg="mod">
          <ac:chgData name="Gustavo Asia" userId="S::gustavo.asia@inworx.com::6e1cb4b3-fe11-47d6-9780-ef9d433844e2" providerId="AD" clId="Web-{723E96DC-A9EF-FEAA-DFDE-07F4D50776DF}" dt="2022-09-12T14:15:30.345" v="136" actId="14100"/>
          <ac:picMkLst>
            <pc:docMk/>
            <pc:sldMk cId="2738138288" sldId="279"/>
            <ac:picMk id="131" creationId="{8874925A-0C42-46AC-B0FA-00BA51420A1C}"/>
          </ac:picMkLst>
        </pc:picChg>
      </pc:sldChg>
    </pc:docChg>
  </pc:docChgLst>
  <pc:docChgLst>
    <pc:chgData name="Federico Arazi" userId="d5e70aac-4f0c-4dc3-b564-7b3ba83612db" providerId="ADAL" clId="{23BA8C46-35A3-4F56-8295-7DD0CFA8ECA2}"/>
    <pc:docChg chg="undo custSel addSld delSld modSld">
      <pc:chgData name="Federico Arazi" userId="d5e70aac-4f0c-4dc3-b564-7b3ba83612db" providerId="ADAL" clId="{23BA8C46-35A3-4F56-8295-7DD0CFA8ECA2}" dt="2023-08-02T17:56:23.827" v="3195" actId="20577"/>
      <pc:docMkLst>
        <pc:docMk/>
      </pc:docMkLst>
      <pc:sldChg chg="del">
        <pc:chgData name="Federico Arazi" userId="d5e70aac-4f0c-4dc3-b564-7b3ba83612db" providerId="ADAL" clId="{23BA8C46-35A3-4F56-8295-7DD0CFA8ECA2}" dt="2023-08-02T16:38:32.426" v="0" actId="47"/>
        <pc:sldMkLst>
          <pc:docMk/>
          <pc:sldMk cId="2833143293" sldId="269"/>
        </pc:sldMkLst>
      </pc:sldChg>
      <pc:sldChg chg="addSp delSp modSp mod">
        <pc:chgData name="Federico Arazi" userId="d5e70aac-4f0c-4dc3-b564-7b3ba83612db" providerId="ADAL" clId="{23BA8C46-35A3-4F56-8295-7DD0CFA8ECA2}" dt="2023-08-02T16:41:19.715" v="50" actId="207"/>
        <pc:sldMkLst>
          <pc:docMk/>
          <pc:sldMk cId="1591405903" sldId="278"/>
        </pc:sldMkLst>
        <pc:spChg chg="add del mod">
          <ac:chgData name="Federico Arazi" userId="d5e70aac-4f0c-4dc3-b564-7b3ba83612db" providerId="ADAL" clId="{23BA8C46-35A3-4F56-8295-7DD0CFA8ECA2}" dt="2023-08-02T16:40:57.783" v="32" actId="27636"/>
          <ac:spMkLst>
            <pc:docMk/>
            <pc:sldMk cId="1591405903" sldId="278"/>
            <ac:spMk id="2" creationId="{F877E432-F973-F7EA-271F-3A6C729320A5}"/>
          </ac:spMkLst>
        </pc:spChg>
        <pc:spChg chg="mod">
          <ac:chgData name="Federico Arazi" userId="d5e70aac-4f0c-4dc3-b564-7b3ba83612db" providerId="ADAL" clId="{23BA8C46-35A3-4F56-8295-7DD0CFA8ECA2}" dt="2023-08-02T16:41:19.715" v="50" actId="207"/>
          <ac:spMkLst>
            <pc:docMk/>
            <pc:sldMk cId="1591405903" sldId="278"/>
            <ac:spMk id="3" creationId="{D7D13833-1B37-0CE1-B4EB-09999FF0E7FA}"/>
          </ac:spMkLst>
        </pc:spChg>
        <pc:spChg chg="mod">
          <ac:chgData name="Federico Arazi" userId="d5e70aac-4f0c-4dc3-b564-7b3ba83612db" providerId="ADAL" clId="{23BA8C46-35A3-4F56-8295-7DD0CFA8ECA2}" dt="2023-08-02T16:38:51.234" v="27" actId="20577"/>
          <ac:spMkLst>
            <pc:docMk/>
            <pc:sldMk cId="1591405903" sldId="278"/>
            <ac:spMk id="4" creationId="{261518A2-0D3E-7A33-61B6-33853408F76B}"/>
          </ac:spMkLst>
        </pc:spChg>
        <pc:spChg chg="add del mod">
          <ac:chgData name="Federico Arazi" userId="d5e70aac-4f0c-4dc3-b564-7b3ba83612db" providerId="ADAL" clId="{23BA8C46-35A3-4F56-8295-7DD0CFA8ECA2}" dt="2023-08-02T16:40:55.936" v="30" actId="478"/>
          <ac:spMkLst>
            <pc:docMk/>
            <pc:sldMk cId="1591405903" sldId="278"/>
            <ac:spMk id="6" creationId="{AE050703-2CCF-FE52-015B-6C572454AD7C}"/>
          </ac:spMkLst>
        </pc:spChg>
        <pc:picChg chg="del">
          <ac:chgData name="Federico Arazi" userId="d5e70aac-4f0c-4dc3-b564-7b3ba83612db" providerId="ADAL" clId="{23BA8C46-35A3-4F56-8295-7DD0CFA8ECA2}" dt="2023-08-02T16:40:46.853" v="28" actId="478"/>
          <ac:picMkLst>
            <pc:docMk/>
            <pc:sldMk cId="1591405903" sldId="278"/>
            <ac:picMk id="8" creationId="{32698339-DA69-FC8A-B3EF-689F51FC5F49}"/>
          </ac:picMkLst>
        </pc:picChg>
      </pc:sldChg>
      <pc:sldChg chg="addSp delSp modSp new mod chgLayout">
        <pc:chgData name="Federico Arazi" userId="d5e70aac-4f0c-4dc3-b564-7b3ba83612db" providerId="ADAL" clId="{23BA8C46-35A3-4F56-8295-7DD0CFA8ECA2}" dt="2023-08-02T16:55:07.121" v="638" actId="207"/>
        <pc:sldMkLst>
          <pc:docMk/>
          <pc:sldMk cId="613869776" sldId="279"/>
        </pc:sldMkLst>
        <pc:spChg chg="mod ord">
          <ac:chgData name="Federico Arazi" userId="d5e70aac-4f0c-4dc3-b564-7b3ba83612db" providerId="ADAL" clId="{23BA8C46-35A3-4F56-8295-7DD0CFA8ECA2}" dt="2023-08-02T16:41:38.514" v="52" actId="700"/>
          <ac:spMkLst>
            <pc:docMk/>
            <pc:sldMk cId="613869776" sldId="279"/>
            <ac:spMk id="2" creationId="{BC78BE93-AEDB-5F90-3755-D5FA56C1A97E}"/>
          </ac:spMkLst>
        </pc:spChg>
        <pc:spChg chg="del mod ord">
          <ac:chgData name="Federico Arazi" userId="d5e70aac-4f0c-4dc3-b564-7b3ba83612db" providerId="ADAL" clId="{23BA8C46-35A3-4F56-8295-7DD0CFA8ECA2}" dt="2023-08-02T16:41:38.514" v="52" actId="700"/>
          <ac:spMkLst>
            <pc:docMk/>
            <pc:sldMk cId="613869776" sldId="279"/>
            <ac:spMk id="3" creationId="{272CC74D-29C3-AC2B-9CB5-CA39DF56D14F}"/>
          </ac:spMkLst>
        </pc:spChg>
        <pc:spChg chg="del mod ord">
          <ac:chgData name="Federico Arazi" userId="d5e70aac-4f0c-4dc3-b564-7b3ba83612db" providerId="ADAL" clId="{23BA8C46-35A3-4F56-8295-7DD0CFA8ECA2}" dt="2023-08-02T16:41:38.514" v="52" actId="700"/>
          <ac:spMkLst>
            <pc:docMk/>
            <pc:sldMk cId="613869776" sldId="279"/>
            <ac:spMk id="4" creationId="{DAAA5945-D5F3-EC3C-18AE-15FC14853544}"/>
          </ac:spMkLst>
        </pc:spChg>
        <pc:spChg chg="del">
          <ac:chgData name="Federico Arazi" userId="d5e70aac-4f0c-4dc3-b564-7b3ba83612db" providerId="ADAL" clId="{23BA8C46-35A3-4F56-8295-7DD0CFA8ECA2}" dt="2023-08-02T16:41:38.514" v="52" actId="700"/>
          <ac:spMkLst>
            <pc:docMk/>
            <pc:sldMk cId="613869776" sldId="279"/>
            <ac:spMk id="5" creationId="{88D2EFE8-4D51-76E8-B4FB-A9CD8EE380E9}"/>
          </ac:spMkLst>
        </pc:spChg>
        <pc:spChg chg="del">
          <ac:chgData name="Federico Arazi" userId="d5e70aac-4f0c-4dc3-b564-7b3ba83612db" providerId="ADAL" clId="{23BA8C46-35A3-4F56-8295-7DD0CFA8ECA2}" dt="2023-08-02T16:41:38.514" v="52" actId="700"/>
          <ac:spMkLst>
            <pc:docMk/>
            <pc:sldMk cId="613869776" sldId="279"/>
            <ac:spMk id="6" creationId="{7D26AC80-8597-7B2D-1AA1-D8AD23F0A563}"/>
          </ac:spMkLst>
        </pc:spChg>
        <pc:spChg chg="del">
          <ac:chgData name="Federico Arazi" userId="d5e70aac-4f0c-4dc3-b564-7b3ba83612db" providerId="ADAL" clId="{23BA8C46-35A3-4F56-8295-7DD0CFA8ECA2}" dt="2023-08-02T16:41:38.514" v="52" actId="700"/>
          <ac:spMkLst>
            <pc:docMk/>
            <pc:sldMk cId="613869776" sldId="279"/>
            <ac:spMk id="7" creationId="{C9BEF2B9-7E52-0C06-20F5-F937A4D426D3}"/>
          </ac:spMkLst>
        </pc:spChg>
        <pc:spChg chg="add mod ord">
          <ac:chgData name="Federico Arazi" userId="d5e70aac-4f0c-4dc3-b564-7b3ba83612db" providerId="ADAL" clId="{23BA8C46-35A3-4F56-8295-7DD0CFA8ECA2}" dt="2023-08-02T16:42:01.136" v="67" actId="20577"/>
          <ac:spMkLst>
            <pc:docMk/>
            <pc:sldMk cId="613869776" sldId="279"/>
            <ac:spMk id="8" creationId="{D132C437-BE4B-711E-1F7C-DD297BB646ED}"/>
          </ac:spMkLst>
        </pc:spChg>
        <pc:spChg chg="add mod ord">
          <ac:chgData name="Federico Arazi" userId="d5e70aac-4f0c-4dc3-b564-7b3ba83612db" providerId="ADAL" clId="{23BA8C46-35A3-4F56-8295-7DD0CFA8ECA2}" dt="2023-08-02T16:55:07.121" v="638" actId="207"/>
          <ac:spMkLst>
            <pc:docMk/>
            <pc:sldMk cId="613869776" sldId="279"/>
            <ac:spMk id="9" creationId="{F22350F7-B27F-B1ED-1277-700A064F367A}"/>
          </ac:spMkLst>
        </pc:spChg>
        <pc:spChg chg="add mod">
          <ac:chgData name="Federico Arazi" userId="d5e70aac-4f0c-4dc3-b564-7b3ba83612db" providerId="ADAL" clId="{23BA8C46-35A3-4F56-8295-7DD0CFA8ECA2}" dt="2023-08-02T16:54:08.297" v="627" actId="1076"/>
          <ac:spMkLst>
            <pc:docMk/>
            <pc:sldMk cId="613869776" sldId="279"/>
            <ac:spMk id="10" creationId="{E3C9DE23-4BDF-A2DF-37F0-23755FDBAD24}"/>
          </ac:spMkLst>
        </pc:spChg>
      </pc:sldChg>
      <pc:sldChg chg="addSp modSp add mod">
        <pc:chgData name="Federico Arazi" userId="d5e70aac-4f0c-4dc3-b564-7b3ba83612db" providerId="ADAL" clId="{23BA8C46-35A3-4F56-8295-7DD0CFA8ECA2}" dt="2023-08-02T17:56:23.827" v="3195" actId="20577"/>
        <pc:sldMkLst>
          <pc:docMk/>
          <pc:sldMk cId="1104664257" sldId="280"/>
        </pc:sldMkLst>
        <pc:spChg chg="mod">
          <ac:chgData name="Federico Arazi" userId="d5e70aac-4f0c-4dc3-b564-7b3ba83612db" providerId="ADAL" clId="{23BA8C46-35A3-4F56-8295-7DD0CFA8ECA2}" dt="2023-08-02T16:42:09.636" v="75" actId="20577"/>
          <ac:spMkLst>
            <pc:docMk/>
            <pc:sldMk cId="1104664257" sldId="280"/>
            <ac:spMk id="8" creationId="{D132C437-BE4B-711E-1F7C-DD297BB646ED}"/>
          </ac:spMkLst>
        </pc:spChg>
        <pc:spChg chg="mod">
          <ac:chgData name="Federico Arazi" userId="d5e70aac-4f0c-4dc3-b564-7b3ba83612db" providerId="ADAL" clId="{23BA8C46-35A3-4F56-8295-7DD0CFA8ECA2}" dt="2023-08-02T17:56:23.827" v="3195" actId="20577"/>
          <ac:spMkLst>
            <pc:docMk/>
            <pc:sldMk cId="1104664257" sldId="280"/>
            <ac:spMk id="9" creationId="{F22350F7-B27F-B1ED-1277-700A064F367A}"/>
          </ac:spMkLst>
        </pc:spChg>
        <pc:picChg chg="add mod">
          <ac:chgData name="Federico Arazi" userId="d5e70aac-4f0c-4dc3-b564-7b3ba83612db" providerId="ADAL" clId="{23BA8C46-35A3-4F56-8295-7DD0CFA8ECA2}" dt="2023-08-02T16:57:46.792" v="641" actId="14100"/>
          <ac:picMkLst>
            <pc:docMk/>
            <pc:sldMk cId="1104664257" sldId="280"/>
            <ac:picMk id="1026" creationId="{34743C9F-EF13-C06B-0FF3-C9C7DB68DF7B}"/>
          </ac:picMkLst>
        </pc:picChg>
      </pc:sldChg>
      <pc:sldChg chg="addSp modSp add mod">
        <pc:chgData name="Federico Arazi" userId="d5e70aac-4f0c-4dc3-b564-7b3ba83612db" providerId="ADAL" clId="{23BA8C46-35A3-4F56-8295-7DD0CFA8ECA2}" dt="2023-08-02T17:26:35.226" v="2519" actId="14100"/>
        <pc:sldMkLst>
          <pc:docMk/>
          <pc:sldMk cId="591814711" sldId="281"/>
        </pc:sldMkLst>
        <pc:spChg chg="mod">
          <ac:chgData name="Federico Arazi" userId="d5e70aac-4f0c-4dc3-b564-7b3ba83612db" providerId="ADAL" clId="{23BA8C46-35A3-4F56-8295-7DD0CFA8ECA2}" dt="2023-08-02T16:42:41.831" v="99" actId="20577"/>
          <ac:spMkLst>
            <pc:docMk/>
            <pc:sldMk cId="591814711" sldId="281"/>
            <ac:spMk id="8" creationId="{D132C437-BE4B-711E-1F7C-DD297BB646ED}"/>
          </ac:spMkLst>
        </pc:spChg>
        <pc:spChg chg="mod">
          <ac:chgData name="Federico Arazi" userId="d5e70aac-4f0c-4dc3-b564-7b3ba83612db" providerId="ADAL" clId="{23BA8C46-35A3-4F56-8295-7DD0CFA8ECA2}" dt="2023-08-02T17:26:27.840" v="2517" actId="20577"/>
          <ac:spMkLst>
            <pc:docMk/>
            <pc:sldMk cId="591814711" sldId="281"/>
            <ac:spMk id="9" creationId="{F22350F7-B27F-B1ED-1277-700A064F367A}"/>
          </ac:spMkLst>
        </pc:spChg>
        <pc:picChg chg="add mod">
          <ac:chgData name="Federico Arazi" userId="d5e70aac-4f0c-4dc3-b564-7b3ba83612db" providerId="ADAL" clId="{23BA8C46-35A3-4F56-8295-7DD0CFA8ECA2}" dt="2023-08-02T17:26:35.226" v="2519" actId="14100"/>
          <ac:picMkLst>
            <pc:docMk/>
            <pc:sldMk cId="591814711" sldId="281"/>
            <ac:picMk id="2050" creationId="{1D3C48DA-B598-357B-3127-40CB653A6BEE}"/>
          </ac:picMkLst>
        </pc:picChg>
      </pc:sldChg>
      <pc:sldChg chg="del">
        <pc:chgData name="Federico Arazi" userId="d5e70aac-4f0c-4dc3-b564-7b3ba83612db" providerId="ADAL" clId="{23BA8C46-35A3-4F56-8295-7DD0CFA8ECA2}" dt="2023-08-02T16:38:32.426" v="0" actId="47"/>
        <pc:sldMkLst>
          <pc:docMk/>
          <pc:sldMk cId="1069400487" sldId="282"/>
        </pc:sldMkLst>
      </pc:sldChg>
      <pc:sldChg chg="modSp add mod">
        <pc:chgData name="Federico Arazi" userId="d5e70aac-4f0c-4dc3-b564-7b3ba83612db" providerId="ADAL" clId="{23BA8C46-35A3-4F56-8295-7DD0CFA8ECA2}" dt="2023-08-02T17:55:19.366" v="3190" actId="20577"/>
        <pc:sldMkLst>
          <pc:docMk/>
          <pc:sldMk cId="3800496910" sldId="282"/>
        </pc:sldMkLst>
        <pc:spChg chg="mod">
          <ac:chgData name="Federico Arazi" userId="d5e70aac-4f0c-4dc3-b564-7b3ba83612db" providerId="ADAL" clId="{23BA8C46-35A3-4F56-8295-7DD0CFA8ECA2}" dt="2023-08-02T16:43:16.760" v="123" actId="20577"/>
          <ac:spMkLst>
            <pc:docMk/>
            <pc:sldMk cId="3800496910" sldId="282"/>
            <ac:spMk id="8" creationId="{D132C437-BE4B-711E-1F7C-DD297BB646ED}"/>
          </ac:spMkLst>
        </pc:spChg>
        <pc:spChg chg="mod">
          <ac:chgData name="Federico Arazi" userId="d5e70aac-4f0c-4dc3-b564-7b3ba83612db" providerId="ADAL" clId="{23BA8C46-35A3-4F56-8295-7DD0CFA8ECA2}" dt="2023-08-02T17:55:19.366" v="3190" actId="20577"/>
          <ac:spMkLst>
            <pc:docMk/>
            <pc:sldMk cId="3800496910" sldId="282"/>
            <ac:spMk id="9" creationId="{F22350F7-B27F-B1ED-1277-700A064F367A}"/>
          </ac:spMkLst>
        </pc:spChg>
      </pc:sldChg>
      <pc:sldChg chg="del">
        <pc:chgData name="Federico Arazi" userId="d5e70aac-4f0c-4dc3-b564-7b3ba83612db" providerId="ADAL" clId="{23BA8C46-35A3-4F56-8295-7DD0CFA8ECA2}" dt="2023-08-02T16:38:32.426" v="0" actId="47"/>
        <pc:sldMkLst>
          <pc:docMk/>
          <pc:sldMk cId="301086465" sldId="283"/>
        </pc:sldMkLst>
      </pc:sldChg>
      <pc:sldChg chg="addSp delSp modSp add mod">
        <pc:chgData name="Federico Arazi" userId="d5e70aac-4f0c-4dc3-b564-7b3ba83612db" providerId="ADAL" clId="{23BA8C46-35A3-4F56-8295-7DD0CFA8ECA2}" dt="2023-08-02T17:54:31.549" v="3122" actId="14100"/>
        <pc:sldMkLst>
          <pc:docMk/>
          <pc:sldMk cId="2490887281" sldId="283"/>
        </pc:sldMkLst>
        <pc:spChg chg="add del mod">
          <ac:chgData name="Federico Arazi" userId="d5e70aac-4f0c-4dc3-b564-7b3ba83612db" providerId="ADAL" clId="{23BA8C46-35A3-4F56-8295-7DD0CFA8ECA2}" dt="2023-08-02T17:53:29.829" v="3110" actId="478"/>
          <ac:spMkLst>
            <pc:docMk/>
            <pc:sldMk cId="2490887281" sldId="283"/>
            <ac:spMk id="3" creationId="{726C9797-9F1E-AD3E-6E59-358600A9106C}"/>
          </ac:spMkLst>
        </pc:spChg>
        <pc:spChg chg="mod">
          <ac:chgData name="Federico Arazi" userId="d5e70aac-4f0c-4dc3-b564-7b3ba83612db" providerId="ADAL" clId="{23BA8C46-35A3-4F56-8295-7DD0CFA8ECA2}" dt="2023-08-02T16:44:05.199" v="178" actId="20577"/>
          <ac:spMkLst>
            <pc:docMk/>
            <pc:sldMk cId="2490887281" sldId="283"/>
            <ac:spMk id="8" creationId="{D132C437-BE4B-711E-1F7C-DD297BB646ED}"/>
          </ac:spMkLst>
        </pc:spChg>
        <pc:spChg chg="add del mod">
          <ac:chgData name="Federico Arazi" userId="d5e70aac-4f0c-4dc3-b564-7b3ba83612db" providerId="ADAL" clId="{23BA8C46-35A3-4F56-8295-7DD0CFA8ECA2}" dt="2023-08-02T17:53:29.829" v="3110" actId="478"/>
          <ac:spMkLst>
            <pc:docMk/>
            <pc:sldMk cId="2490887281" sldId="283"/>
            <ac:spMk id="9" creationId="{F22350F7-B27F-B1ED-1277-700A064F367A}"/>
          </ac:spMkLst>
        </pc:spChg>
        <pc:picChg chg="add del">
          <ac:chgData name="Federico Arazi" userId="d5e70aac-4f0c-4dc3-b564-7b3ba83612db" providerId="ADAL" clId="{23BA8C46-35A3-4F56-8295-7DD0CFA8ECA2}" dt="2023-08-02T17:53:32.269" v="3111" actId="478"/>
          <ac:picMkLst>
            <pc:docMk/>
            <pc:sldMk cId="2490887281" sldId="283"/>
            <ac:picMk id="3074" creationId="{092A5B4A-3BC6-E9A9-52BA-41D414396ECC}"/>
          </ac:picMkLst>
        </pc:picChg>
        <pc:picChg chg="add mod">
          <ac:chgData name="Federico Arazi" userId="d5e70aac-4f0c-4dc3-b564-7b3ba83612db" providerId="ADAL" clId="{23BA8C46-35A3-4F56-8295-7DD0CFA8ECA2}" dt="2023-08-02T17:54:31.549" v="3122" actId="14100"/>
          <ac:picMkLst>
            <pc:docMk/>
            <pc:sldMk cId="2490887281" sldId="283"/>
            <ac:picMk id="3076" creationId="{E880EA20-C326-8223-6D4F-7BDE02D0BC0F}"/>
          </ac:picMkLst>
        </pc:picChg>
        <pc:picChg chg="add mod">
          <ac:chgData name="Federico Arazi" userId="d5e70aac-4f0c-4dc3-b564-7b3ba83612db" providerId="ADAL" clId="{23BA8C46-35A3-4F56-8295-7DD0CFA8ECA2}" dt="2023-08-02T17:54:28.572" v="3121" actId="14100"/>
          <ac:picMkLst>
            <pc:docMk/>
            <pc:sldMk cId="2490887281" sldId="283"/>
            <ac:picMk id="3078" creationId="{393A58C8-68BF-CFE1-F500-2D4854C8E4C3}"/>
          </ac:picMkLst>
        </pc:picChg>
      </pc:sldChg>
      <pc:sldChg chg="addSp delSp modSp new mod chgLayout">
        <pc:chgData name="Federico Arazi" userId="d5e70aac-4f0c-4dc3-b564-7b3ba83612db" providerId="ADAL" clId="{23BA8C46-35A3-4F56-8295-7DD0CFA8ECA2}" dt="2023-08-02T17:18:15.550" v="2214" actId="403"/>
        <pc:sldMkLst>
          <pc:docMk/>
          <pc:sldMk cId="3137572181" sldId="284"/>
        </pc:sldMkLst>
        <pc:spChg chg="del mod ord">
          <ac:chgData name="Federico Arazi" userId="d5e70aac-4f0c-4dc3-b564-7b3ba83612db" providerId="ADAL" clId="{23BA8C46-35A3-4F56-8295-7DD0CFA8ECA2}" dt="2023-08-02T17:17:48.659" v="2170" actId="700"/>
          <ac:spMkLst>
            <pc:docMk/>
            <pc:sldMk cId="3137572181" sldId="284"/>
            <ac:spMk id="2" creationId="{80C2C696-02F7-0E95-61EC-4535A91A7FCF}"/>
          </ac:spMkLst>
        </pc:spChg>
        <pc:spChg chg="del">
          <ac:chgData name="Federico Arazi" userId="d5e70aac-4f0c-4dc3-b564-7b3ba83612db" providerId="ADAL" clId="{23BA8C46-35A3-4F56-8295-7DD0CFA8ECA2}" dt="2023-08-02T17:17:48.659" v="2170" actId="700"/>
          <ac:spMkLst>
            <pc:docMk/>
            <pc:sldMk cId="3137572181" sldId="284"/>
            <ac:spMk id="3" creationId="{BEB14C5B-B659-C06C-3AF3-46EFB7D5E7F1}"/>
          </ac:spMkLst>
        </pc:spChg>
        <pc:spChg chg="mod ord">
          <ac:chgData name="Federico Arazi" userId="d5e70aac-4f0c-4dc3-b564-7b3ba83612db" providerId="ADAL" clId="{23BA8C46-35A3-4F56-8295-7DD0CFA8ECA2}" dt="2023-08-02T17:17:48.659" v="2170" actId="700"/>
          <ac:spMkLst>
            <pc:docMk/>
            <pc:sldMk cId="3137572181" sldId="284"/>
            <ac:spMk id="4" creationId="{8EF61522-18F1-F377-F861-37A1224CBE70}"/>
          </ac:spMkLst>
        </pc:spChg>
        <pc:spChg chg="add mod ord">
          <ac:chgData name="Federico Arazi" userId="d5e70aac-4f0c-4dc3-b564-7b3ba83612db" providerId="ADAL" clId="{23BA8C46-35A3-4F56-8295-7DD0CFA8ECA2}" dt="2023-08-02T17:18:15.550" v="2214" actId="403"/>
          <ac:spMkLst>
            <pc:docMk/>
            <pc:sldMk cId="3137572181" sldId="284"/>
            <ac:spMk id="5" creationId="{F4838B8A-85B2-5258-814B-0FB8BE00173B}"/>
          </ac:spMkLst>
        </pc:spChg>
      </pc:sldChg>
      <pc:sldChg chg="del">
        <pc:chgData name="Federico Arazi" userId="d5e70aac-4f0c-4dc3-b564-7b3ba83612db" providerId="ADAL" clId="{23BA8C46-35A3-4F56-8295-7DD0CFA8ECA2}" dt="2023-08-02T16:38:32.426" v="0" actId="47"/>
        <pc:sldMkLst>
          <pc:docMk/>
          <pc:sldMk cId="3875001030" sldId="284"/>
        </pc:sldMkLst>
      </pc:sldChg>
      <pc:sldChg chg="del">
        <pc:chgData name="Federico Arazi" userId="d5e70aac-4f0c-4dc3-b564-7b3ba83612db" providerId="ADAL" clId="{23BA8C46-35A3-4F56-8295-7DD0CFA8ECA2}" dt="2023-08-02T16:38:32.426" v="0" actId="47"/>
        <pc:sldMkLst>
          <pc:docMk/>
          <pc:sldMk cId="142057853" sldId="285"/>
        </pc:sldMkLst>
      </pc:sldChg>
      <pc:sldChg chg="del">
        <pc:chgData name="Federico Arazi" userId="d5e70aac-4f0c-4dc3-b564-7b3ba83612db" providerId="ADAL" clId="{23BA8C46-35A3-4F56-8295-7DD0CFA8ECA2}" dt="2023-08-02T16:38:32.426" v="0" actId="47"/>
        <pc:sldMkLst>
          <pc:docMk/>
          <pc:sldMk cId="4201344107" sldId="286"/>
        </pc:sldMkLst>
      </pc:sldChg>
      <pc:sldChg chg="del">
        <pc:chgData name="Federico Arazi" userId="d5e70aac-4f0c-4dc3-b564-7b3ba83612db" providerId="ADAL" clId="{23BA8C46-35A3-4F56-8295-7DD0CFA8ECA2}" dt="2023-08-02T16:38:32.426" v="0" actId="47"/>
        <pc:sldMkLst>
          <pc:docMk/>
          <pc:sldMk cId="1674274908" sldId="287"/>
        </pc:sldMkLst>
      </pc:sldChg>
      <pc:sldChg chg="del">
        <pc:chgData name="Federico Arazi" userId="d5e70aac-4f0c-4dc3-b564-7b3ba83612db" providerId="ADAL" clId="{23BA8C46-35A3-4F56-8295-7DD0CFA8ECA2}" dt="2023-08-02T16:38:32.426" v="0" actId="47"/>
        <pc:sldMkLst>
          <pc:docMk/>
          <pc:sldMk cId="3463196745" sldId="288"/>
        </pc:sldMkLst>
      </pc:sldChg>
    </pc:docChg>
  </pc:docChgLst>
  <pc:docChgLst>
    <pc:chgData name="Federico Arazi" userId="d5e70aac-4f0c-4dc3-b564-7b3ba83612db" providerId="ADAL" clId="{BA201FA9-31FC-491B-A397-78BA548D22BC}"/>
    <pc:docChg chg="undo custSel addSld delSld modSld sldOrd">
      <pc:chgData name="Federico Arazi" userId="d5e70aac-4f0c-4dc3-b564-7b3ba83612db" providerId="ADAL" clId="{BA201FA9-31FC-491B-A397-78BA548D22BC}" dt="2022-09-13T13:34:51.826" v="4443" actId="20577"/>
      <pc:docMkLst>
        <pc:docMk/>
      </pc:docMkLst>
      <pc:sldChg chg="addSp delSp modSp del mod chgLayout">
        <pc:chgData name="Federico Arazi" userId="d5e70aac-4f0c-4dc3-b564-7b3ba83612db" providerId="ADAL" clId="{BA201FA9-31FC-491B-A397-78BA548D22BC}" dt="2022-09-07T13:27:35.574" v="2468" actId="47"/>
        <pc:sldMkLst>
          <pc:docMk/>
          <pc:sldMk cId="237262067" sldId="263"/>
        </pc:sldMkLst>
        <pc:spChg chg="mod ord">
          <ac:chgData name="Federico Arazi" userId="d5e70aac-4f0c-4dc3-b564-7b3ba83612db" providerId="ADAL" clId="{BA201FA9-31FC-491B-A397-78BA548D22BC}" dt="2022-09-07T13:26:19.750" v="2404" actId="700"/>
          <ac:spMkLst>
            <pc:docMk/>
            <pc:sldMk cId="237262067" sldId="263"/>
            <ac:spMk id="2" creationId="{19DC2EC0-E087-4FF8-95F9-325701C5470F}"/>
          </ac:spMkLst>
        </pc:spChg>
        <pc:spChg chg="add del mod">
          <ac:chgData name="Federico Arazi" userId="d5e70aac-4f0c-4dc3-b564-7b3ba83612db" providerId="ADAL" clId="{BA201FA9-31FC-491B-A397-78BA548D22BC}" dt="2022-09-07T13:26:18.673" v="2403" actId="478"/>
          <ac:spMkLst>
            <pc:docMk/>
            <pc:sldMk cId="237262067" sldId="263"/>
            <ac:spMk id="4" creationId="{3E7EF65F-48B0-A664-F5B2-F280A2644907}"/>
          </ac:spMkLst>
        </pc:spChg>
        <pc:spChg chg="mod ord">
          <ac:chgData name="Federico Arazi" userId="d5e70aac-4f0c-4dc3-b564-7b3ba83612db" providerId="ADAL" clId="{BA201FA9-31FC-491B-A397-78BA548D22BC}" dt="2022-09-07T13:26:19.750" v="2404" actId="700"/>
          <ac:spMkLst>
            <pc:docMk/>
            <pc:sldMk cId="237262067" sldId="263"/>
            <ac:spMk id="18" creationId="{592B8173-0723-4DCF-8CE3-71A1798496BD}"/>
          </ac:spMkLst>
        </pc:spChg>
        <pc:spChg chg="mod ord">
          <ac:chgData name="Federico Arazi" userId="d5e70aac-4f0c-4dc3-b564-7b3ba83612db" providerId="ADAL" clId="{BA201FA9-31FC-491B-A397-78BA548D22BC}" dt="2022-09-07T13:26:19.750" v="2404" actId="700"/>
          <ac:spMkLst>
            <pc:docMk/>
            <pc:sldMk cId="237262067" sldId="263"/>
            <ac:spMk id="19" creationId="{B46A4C85-6C60-4D51-8868-1DB71B032478}"/>
          </ac:spMkLst>
        </pc:spChg>
        <pc:spChg chg="mod ord">
          <ac:chgData name="Federico Arazi" userId="d5e70aac-4f0c-4dc3-b564-7b3ba83612db" providerId="ADAL" clId="{BA201FA9-31FC-491B-A397-78BA548D22BC}" dt="2022-09-07T13:26:19.750" v="2404" actId="700"/>
          <ac:spMkLst>
            <pc:docMk/>
            <pc:sldMk cId="237262067" sldId="263"/>
            <ac:spMk id="20" creationId="{900900BC-8BA0-409B-8838-E8C8963A207F}"/>
          </ac:spMkLst>
        </pc:spChg>
        <pc:spChg chg="mod ord">
          <ac:chgData name="Federico Arazi" userId="d5e70aac-4f0c-4dc3-b564-7b3ba83612db" providerId="ADAL" clId="{BA201FA9-31FC-491B-A397-78BA548D22BC}" dt="2022-09-07T13:26:19.750" v="2404" actId="700"/>
          <ac:spMkLst>
            <pc:docMk/>
            <pc:sldMk cId="237262067" sldId="263"/>
            <ac:spMk id="21" creationId="{178752E7-F47D-4954-805C-7591DCCE73AF}"/>
          </ac:spMkLst>
        </pc:spChg>
        <pc:spChg chg="add del mod ord">
          <ac:chgData name="Federico Arazi" userId="d5e70aac-4f0c-4dc3-b564-7b3ba83612db" providerId="ADAL" clId="{BA201FA9-31FC-491B-A397-78BA548D22BC}" dt="2022-09-07T13:26:19.750" v="2404" actId="700"/>
          <ac:spMkLst>
            <pc:docMk/>
            <pc:sldMk cId="237262067" sldId="263"/>
            <ac:spMk id="22" creationId="{1093F9A2-4791-4D69-9A80-A4065D54A31F}"/>
          </ac:spMkLst>
        </pc:spChg>
      </pc:sldChg>
      <pc:sldChg chg="del">
        <pc:chgData name="Federico Arazi" userId="d5e70aac-4f0c-4dc3-b564-7b3ba83612db" providerId="ADAL" clId="{BA201FA9-31FC-491B-A397-78BA548D22BC}" dt="2022-09-06T20:00:16.649" v="0" actId="47"/>
        <pc:sldMkLst>
          <pc:docMk/>
          <pc:sldMk cId="2491986329" sldId="265"/>
        </pc:sldMkLst>
      </pc:sldChg>
      <pc:sldChg chg="del">
        <pc:chgData name="Federico Arazi" userId="d5e70aac-4f0c-4dc3-b564-7b3ba83612db" providerId="ADAL" clId="{BA201FA9-31FC-491B-A397-78BA548D22BC}" dt="2022-09-06T20:00:16.649" v="0" actId="47"/>
        <pc:sldMkLst>
          <pc:docMk/>
          <pc:sldMk cId="1736762051" sldId="267"/>
        </pc:sldMkLst>
      </pc:sldChg>
      <pc:sldChg chg="del">
        <pc:chgData name="Federico Arazi" userId="d5e70aac-4f0c-4dc3-b564-7b3ba83612db" providerId="ADAL" clId="{BA201FA9-31FC-491B-A397-78BA548D22BC}" dt="2022-09-06T20:00:16.649" v="0" actId="47"/>
        <pc:sldMkLst>
          <pc:docMk/>
          <pc:sldMk cId="3044728705" sldId="268"/>
        </pc:sldMkLst>
      </pc:sldChg>
      <pc:sldChg chg="addSp delSp modSp mod">
        <pc:chgData name="Federico Arazi" userId="d5e70aac-4f0c-4dc3-b564-7b3ba83612db" providerId="ADAL" clId="{BA201FA9-31FC-491B-A397-78BA548D22BC}" dt="2022-09-12T18:50:02.897" v="4422" actId="478"/>
        <pc:sldMkLst>
          <pc:docMk/>
          <pc:sldMk cId="2833143293" sldId="269"/>
        </pc:sldMkLst>
        <pc:picChg chg="add del mod">
          <ac:chgData name="Federico Arazi" userId="d5e70aac-4f0c-4dc3-b564-7b3ba83612db" providerId="ADAL" clId="{BA201FA9-31FC-491B-A397-78BA548D22BC}" dt="2022-09-12T18:50:02.897" v="4422" actId="478"/>
          <ac:picMkLst>
            <pc:docMk/>
            <pc:sldMk cId="2833143293" sldId="269"/>
            <ac:picMk id="3" creationId="{6D112B51-B94C-2465-20DC-87076EA957C8}"/>
          </ac:picMkLst>
        </pc:picChg>
        <pc:picChg chg="add del mod">
          <ac:chgData name="Federico Arazi" userId="d5e70aac-4f0c-4dc3-b564-7b3ba83612db" providerId="ADAL" clId="{BA201FA9-31FC-491B-A397-78BA548D22BC}" dt="2022-09-12T18:50:02.897" v="4422" actId="478"/>
          <ac:picMkLst>
            <pc:docMk/>
            <pc:sldMk cId="2833143293" sldId="269"/>
            <ac:picMk id="6" creationId="{58A2D508-0740-7E2E-0486-33EC096CEAA4}"/>
          </ac:picMkLst>
        </pc:picChg>
        <pc:picChg chg="add del mod">
          <ac:chgData name="Federico Arazi" userId="d5e70aac-4f0c-4dc3-b564-7b3ba83612db" providerId="ADAL" clId="{BA201FA9-31FC-491B-A397-78BA548D22BC}" dt="2022-09-12T18:50:02.897" v="4422" actId="478"/>
          <ac:picMkLst>
            <pc:docMk/>
            <pc:sldMk cId="2833143293" sldId="269"/>
            <ac:picMk id="8" creationId="{D4188C00-6773-B2E4-BA5D-4B400A9094D8}"/>
          </ac:picMkLst>
        </pc:picChg>
        <pc:picChg chg="add del mod">
          <ac:chgData name="Federico Arazi" userId="d5e70aac-4f0c-4dc3-b564-7b3ba83612db" providerId="ADAL" clId="{BA201FA9-31FC-491B-A397-78BA548D22BC}" dt="2022-09-12T18:50:02.897" v="4422" actId="478"/>
          <ac:picMkLst>
            <pc:docMk/>
            <pc:sldMk cId="2833143293" sldId="269"/>
            <ac:picMk id="10" creationId="{59FB60BD-4A84-FDD8-96F0-3AA644D8E527}"/>
          </ac:picMkLst>
        </pc:picChg>
        <pc:picChg chg="add del mod">
          <ac:chgData name="Federico Arazi" userId="d5e70aac-4f0c-4dc3-b564-7b3ba83612db" providerId="ADAL" clId="{BA201FA9-31FC-491B-A397-78BA548D22BC}" dt="2022-09-12T18:50:02.897" v="4422" actId="478"/>
          <ac:picMkLst>
            <pc:docMk/>
            <pc:sldMk cId="2833143293" sldId="269"/>
            <ac:picMk id="12" creationId="{B312E27E-B356-0FF4-62A0-2A7D307511F0}"/>
          </ac:picMkLst>
        </pc:picChg>
        <pc:picChg chg="add del mod">
          <ac:chgData name="Federico Arazi" userId="d5e70aac-4f0c-4dc3-b564-7b3ba83612db" providerId="ADAL" clId="{BA201FA9-31FC-491B-A397-78BA548D22BC}" dt="2022-09-12T18:50:02.897" v="4422" actId="478"/>
          <ac:picMkLst>
            <pc:docMk/>
            <pc:sldMk cId="2833143293" sldId="269"/>
            <ac:picMk id="14" creationId="{E9780117-FD2D-62F9-8C37-475D33AD289B}"/>
          </ac:picMkLst>
        </pc:picChg>
        <pc:picChg chg="add del mod">
          <ac:chgData name="Federico Arazi" userId="d5e70aac-4f0c-4dc3-b564-7b3ba83612db" providerId="ADAL" clId="{BA201FA9-31FC-491B-A397-78BA548D22BC}" dt="2022-09-12T18:50:02.897" v="4422" actId="478"/>
          <ac:picMkLst>
            <pc:docMk/>
            <pc:sldMk cId="2833143293" sldId="269"/>
            <ac:picMk id="16" creationId="{4E395ABC-EEE7-C59C-9679-E17507888A77}"/>
          </ac:picMkLst>
        </pc:picChg>
        <pc:picChg chg="add del mod">
          <ac:chgData name="Federico Arazi" userId="d5e70aac-4f0c-4dc3-b564-7b3ba83612db" providerId="ADAL" clId="{BA201FA9-31FC-491B-A397-78BA548D22BC}" dt="2022-09-12T18:50:02.897" v="4422" actId="478"/>
          <ac:picMkLst>
            <pc:docMk/>
            <pc:sldMk cId="2833143293" sldId="269"/>
            <ac:picMk id="18" creationId="{6DEB0B2D-BD25-56FA-011E-9A056879DD36}"/>
          </ac:picMkLst>
        </pc:picChg>
        <pc:picChg chg="add del mod">
          <ac:chgData name="Federico Arazi" userId="d5e70aac-4f0c-4dc3-b564-7b3ba83612db" providerId="ADAL" clId="{BA201FA9-31FC-491B-A397-78BA548D22BC}" dt="2022-09-12T18:50:02.897" v="4422" actId="478"/>
          <ac:picMkLst>
            <pc:docMk/>
            <pc:sldMk cId="2833143293" sldId="269"/>
            <ac:picMk id="20" creationId="{44368951-FF14-AE9F-4BE0-7E413A53805F}"/>
          </ac:picMkLst>
        </pc:picChg>
        <pc:picChg chg="add del mod">
          <ac:chgData name="Federico Arazi" userId="d5e70aac-4f0c-4dc3-b564-7b3ba83612db" providerId="ADAL" clId="{BA201FA9-31FC-491B-A397-78BA548D22BC}" dt="2022-09-12T18:50:02.897" v="4422" actId="478"/>
          <ac:picMkLst>
            <pc:docMk/>
            <pc:sldMk cId="2833143293" sldId="269"/>
            <ac:picMk id="22" creationId="{CB3DC619-43E3-9D1F-6182-9F042597916D}"/>
          </ac:picMkLst>
        </pc:picChg>
        <pc:picChg chg="add del mod">
          <ac:chgData name="Federico Arazi" userId="d5e70aac-4f0c-4dc3-b564-7b3ba83612db" providerId="ADAL" clId="{BA201FA9-31FC-491B-A397-78BA548D22BC}" dt="2022-09-12T18:50:02.897" v="4422" actId="478"/>
          <ac:picMkLst>
            <pc:docMk/>
            <pc:sldMk cId="2833143293" sldId="269"/>
            <ac:picMk id="24" creationId="{5AFB95D0-07D4-C306-5292-C933EDB102F5}"/>
          </ac:picMkLst>
        </pc:picChg>
        <pc:picChg chg="add del mod">
          <ac:chgData name="Federico Arazi" userId="d5e70aac-4f0c-4dc3-b564-7b3ba83612db" providerId="ADAL" clId="{BA201FA9-31FC-491B-A397-78BA548D22BC}" dt="2022-09-12T18:50:02.897" v="4422" actId="478"/>
          <ac:picMkLst>
            <pc:docMk/>
            <pc:sldMk cId="2833143293" sldId="269"/>
            <ac:picMk id="26" creationId="{C5ABB383-01B1-2AFD-C606-B4BCC8E6BBF7}"/>
          </ac:picMkLst>
        </pc:picChg>
        <pc:picChg chg="add del mod">
          <ac:chgData name="Federico Arazi" userId="d5e70aac-4f0c-4dc3-b564-7b3ba83612db" providerId="ADAL" clId="{BA201FA9-31FC-491B-A397-78BA548D22BC}" dt="2022-09-12T18:50:02.897" v="4422" actId="478"/>
          <ac:picMkLst>
            <pc:docMk/>
            <pc:sldMk cId="2833143293" sldId="269"/>
            <ac:picMk id="28" creationId="{727C1D5F-B598-4625-C75D-E10445F6FC86}"/>
          </ac:picMkLst>
        </pc:picChg>
        <pc:picChg chg="add del mod">
          <ac:chgData name="Federico Arazi" userId="d5e70aac-4f0c-4dc3-b564-7b3ba83612db" providerId="ADAL" clId="{BA201FA9-31FC-491B-A397-78BA548D22BC}" dt="2022-09-12T18:50:02.897" v="4422" actId="478"/>
          <ac:picMkLst>
            <pc:docMk/>
            <pc:sldMk cId="2833143293" sldId="269"/>
            <ac:picMk id="30" creationId="{6125015E-0BCD-AC2C-F74B-812DFAB040BE}"/>
          </ac:picMkLst>
        </pc:picChg>
        <pc:picChg chg="add del mod">
          <ac:chgData name="Federico Arazi" userId="d5e70aac-4f0c-4dc3-b564-7b3ba83612db" providerId="ADAL" clId="{BA201FA9-31FC-491B-A397-78BA548D22BC}" dt="2022-09-12T18:50:02.897" v="4422" actId="478"/>
          <ac:picMkLst>
            <pc:docMk/>
            <pc:sldMk cId="2833143293" sldId="269"/>
            <ac:picMk id="32" creationId="{5E00BEEE-95A0-893E-5852-598091BB6159}"/>
          </ac:picMkLst>
        </pc:picChg>
        <pc:picChg chg="add del mod">
          <ac:chgData name="Federico Arazi" userId="d5e70aac-4f0c-4dc3-b564-7b3ba83612db" providerId="ADAL" clId="{BA201FA9-31FC-491B-A397-78BA548D22BC}" dt="2022-09-12T18:50:02.897" v="4422" actId="478"/>
          <ac:picMkLst>
            <pc:docMk/>
            <pc:sldMk cId="2833143293" sldId="269"/>
            <ac:picMk id="34" creationId="{8436618C-5C1F-5A78-A757-1341869437F1}"/>
          </ac:picMkLst>
        </pc:picChg>
      </pc:sldChg>
      <pc:sldChg chg="del">
        <pc:chgData name="Federico Arazi" userId="d5e70aac-4f0c-4dc3-b564-7b3ba83612db" providerId="ADAL" clId="{BA201FA9-31FC-491B-A397-78BA548D22BC}" dt="2022-09-06T20:00:16.649" v="0" actId="47"/>
        <pc:sldMkLst>
          <pc:docMk/>
          <pc:sldMk cId="1074984967" sldId="271"/>
        </pc:sldMkLst>
      </pc:sldChg>
      <pc:sldChg chg="del">
        <pc:chgData name="Federico Arazi" userId="d5e70aac-4f0c-4dc3-b564-7b3ba83612db" providerId="ADAL" clId="{BA201FA9-31FC-491B-A397-78BA548D22BC}" dt="2022-09-06T20:00:16.649" v="0" actId="47"/>
        <pc:sldMkLst>
          <pc:docMk/>
          <pc:sldMk cId="3418331935" sldId="272"/>
        </pc:sldMkLst>
      </pc:sldChg>
      <pc:sldChg chg="modSp mod">
        <pc:chgData name="Federico Arazi" userId="d5e70aac-4f0c-4dc3-b564-7b3ba83612db" providerId="ADAL" clId="{BA201FA9-31FC-491B-A397-78BA548D22BC}" dt="2022-09-13T13:34:29.363" v="4440" actId="6549"/>
        <pc:sldMkLst>
          <pc:docMk/>
          <pc:sldMk cId="2939143941" sldId="273"/>
        </pc:sldMkLst>
        <pc:spChg chg="mod">
          <ac:chgData name="Federico Arazi" userId="d5e70aac-4f0c-4dc3-b564-7b3ba83612db" providerId="ADAL" clId="{BA201FA9-31FC-491B-A397-78BA548D22BC}" dt="2022-09-06T20:03:17.998" v="211" actId="20577"/>
          <ac:spMkLst>
            <pc:docMk/>
            <pc:sldMk cId="2939143941" sldId="273"/>
            <ac:spMk id="5" creationId="{9D22B3D9-E443-47E1-8ABB-6850FC2756EB}"/>
          </ac:spMkLst>
        </pc:spChg>
        <pc:spChg chg="mod">
          <ac:chgData name="Federico Arazi" userId="d5e70aac-4f0c-4dc3-b564-7b3ba83612db" providerId="ADAL" clId="{BA201FA9-31FC-491B-A397-78BA548D22BC}" dt="2022-09-13T13:34:29.363" v="4440" actId="6549"/>
          <ac:spMkLst>
            <pc:docMk/>
            <pc:sldMk cId="2939143941" sldId="273"/>
            <ac:spMk id="6" creationId="{A58C9DE1-4963-44C6-9D43-4B0773A19AE6}"/>
          </ac:spMkLst>
        </pc:spChg>
      </pc:sldChg>
      <pc:sldChg chg="addSp delSp modSp add mod">
        <pc:chgData name="Federico Arazi" userId="d5e70aac-4f0c-4dc3-b564-7b3ba83612db" providerId="ADAL" clId="{BA201FA9-31FC-491B-A397-78BA548D22BC}" dt="2022-09-13T13:34:51.826" v="4443" actId="20577"/>
        <pc:sldMkLst>
          <pc:docMk/>
          <pc:sldMk cId="1211746807" sldId="274"/>
        </pc:sldMkLst>
        <pc:spChg chg="add del mod">
          <ac:chgData name="Federico Arazi" userId="d5e70aac-4f0c-4dc3-b564-7b3ba83612db" providerId="ADAL" clId="{BA201FA9-31FC-491B-A397-78BA548D22BC}" dt="2022-09-09T12:46:21.643" v="2510" actId="478"/>
          <ac:spMkLst>
            <pc:docMk/>
            <pc:sldMk cId="1211746807" sldId="274"/>
            <ac:spMk id="3" creationId="{63788845-8E11-D7C7-FE95-6728A996BBFF}"/>
          </ac:spMkLst>
        </pc:spChg>
        <pc:spChg chg="mod">
          <ac:chgData name="Federico Arazi" userId="d5e70aac-4f0c-4dc3-b564-7b3ba83612db" providerId="ADAL" clId="{BA201FA9-31FC-491B-A397-78BA548D22BC}" dt="2022-09-06T20:03:35.406" v="235" actId="20577"/>
          <ac:spMkLst>
            <pc:docMk/>
            <pc:sldMk cId="1211746807" sldId="274"/>
            <ac:spMk id="5" creationId="{9D22B3D9-E443-47E1-8ABB-6850FC2756EB}"/>
          </ac:spMkLst>
        </pc:spChg>
        <pc:spChg chg="mod">
          <ac:chgData name="Federico Arazi" userId="d5e70aac-4f0c-4dc3-b564-7b3ba83612db" providerId="ADAL" clId="{BA201FA9-31FC-491B-A397-78BA548D22BC}" dt="2022-09-13T13:34:51.826" v="4443" actId="20577"/>
          <ac:spMkLst>
            <pc:docMk/>
            <pc:sldMk cId="1211746807" sldId="274"/>
            <ac:spMk id="6" creationId="{A58C9DE1-4963-44C6-9D43-4B0773A19AE6}"/>
          </ac:spMkLst>
        </pc:spChg>
      </pc:sldChg>
      <pc:sldChg chg="del">
        <pc:chgData name="Federico Arazi" userId="d5e70aac-4f0c-4dc3-b564-7b3ba83612db" providerId="ADAL" clId="{BA201FA9-31FC-491B-A397-78BA548D22BC}" dt="2022-09-06T20:00:16.649" v="0" actId="47"/>
        <pc:sldMkLst>
          <pc:docMk/>
          <pc:sldMk cId="1746841667" sldId="275"/>
        </pc:sldMkLst>
      </pc:sldChg>
      <pc:sldChg chg="addSp delSp modSp add mod ord">
        <pc:chgData name="Federico Arazi" userId="d5e70aac-4f0c-4dc3-b564-7b3ba83612db" providerId="ADAL" clId="{BA201FA9-31FC-491B-A397-78BA548D22BC}" dt="2022-09-12T18:29:32.557" v="4260" actId="20577"/>
        <pc:sldMkLst>
          <pc:docMk/>
          <pc:sldMk cId="3388585684" sldId="275"/>
        </pc:sldMkLst>
        <pc:spChg chg="add del mod">
          <ac:chgData name="Federico Arazi" userId="d5e70aac-4f0c-4dc3-b564-7b3ba83612db" providerId="ADAL" clId="{BA201FA9-31FC-491B-A397-78BA548D22BC}" dt="2022-09-09T14:44:45.876" v="3715" actId="478"/>
          <ac:spMkLst>
            <pc:docMk/>
            <pc:sldMk cId="3388585684" sldId="275"/>
            <ac:spMk id="3" creationId="{D4DC74C4-155F-D082-140E-039637CF0D4C}"/>
          </ac:spMkLst>
        </pc:spChg>
        <pc:spChg chg="mod">
          <ac:chgData name="Federico Arazi" userId="d5e70aac-4f0c-4dc3-b564-7b3ba83612db" providerId="ADAL" clId="{BA201FA9-31FC-491B-A397-78BA548D22BC}" dt="2022-09-06T20:28:35.182" v="1502" actId="20577"/>
          <ac:spMkLst>
            <pc:docMk/>
            <pc:sldMk cId="3388585684" sldId="275"/>
            <ac:spMk id="5" creationId="{9D22B3D9-E443-47E1-8ABB-6850FC2756EB}"/>
          </ac:spMkLst>
        </pc:spChg>
        <pc:spChg chg="mod">
          <ac:chgData name="Federico Arazi" userId="d5e70aac-4f0c-4dc3-b564-7b3ba83612db" providerId="ADAL" clId="{BA201FA9-31FC-491B-A397-78BA548D22BC}" dt="2022-09-12T18:29:32.557" v="4260" actId="20577"/>
          <ac:spMkLst>
            <pc:docMk/>
            <pc:sldMk cId="3388585684" sldId="275"/>
            <ac:spMk id="6" creationId="{A58C9DE1-4963-44C6-9D43-4B0773A19AE6}"/>
          </ac:spMkLst>
        </pc:spChg>
      </pc:sldChg>
      <pc:sldChg chg="modSp add mod">
        <pc:chgData name="Federico Arazi" userId="d5e70aac-4f0c-4dc3-b564-7b3ba83612db" providerId="ADAL" clId="{BA201FA9-31FC-491B-A397-78BA548D22BC}" dt="2022-09-12T18:24:32.897" v="4249" actId="20577"/>
        <pc:sldMkLst>
          <pc:docMk/>
          <pc:sldMk cId="733006297" sldId="276"/>
        </pc:sldMkLst>
        <pc:spChg chg="mod">
          <ac:chgData name="Federico Arazi" userId="d5e70aac-4f0c-4dc3-b564-7b3ba83612db" providerId="ADAL" clId="{BA201FA9-31FC-491B-A397-78BA548D22BC}" dt="2022-09-06T20:30:10.145" v="1687" actId="20577"/>
          <ac:spMkLst>
            <pc:docMk/>
            <pc:sldMk cId="733006297" sldId="276"/>
            <ac:spMk id="5" creationId="{9D22B3D9-E443-47E1-8ABB-6850FC2756EB}"/>
          </ac:spMkLst>
        </pc:spChg>
        <pc:spChg chg="mod">
          <ac:chgData name="Federico Arazi" userId="d5e70aac-4f0c-4dc3-b564-7b3ba83612db" providerId="ADAL" clId="{BA201FA9-31FC-491B-A397-78BA548D22BC}" dt="2022-09-12T18:24:32.897" v="4249" actId="20577"/>
          <ac:spMkLst>
            <pc:docMk/>
            <pc:sldMk cId="733006297" sldId="276"/>
            <ac:spMk id="6" creationId="{A58C9DE1-4963-44C6-9D43-4B0773A19AE6}"/>
          </ac:spMkLst>
        </pc:spChg>
      </pc:sldChg>
      <pc:sldChg chg="del">
        <pc:chgData name="Federico Arazi" userId="d5e70aac-4f0c-4dc3-b564-7b3ba83612db" providerId="ADAL" clId="{BA201FA9-31FC-491B-A397-78BA548D22BC}" dt="2022-09-06T20:00:16.649" v="0" actId="47"/>
        <pc:sldMkLst>
          <pc:docMk/>
          <pc:sldMk cId="812009209" sldId="276"/>
        </pc:sldMkLst>
      </pc:sldChg>
      <pc:sldChg chg="new del">
        <pc:chgData name="Federico Arazi" userId="d5e70aac-4f0c-4dc3-b564-7b3ba83612db" providerId="ADAL" clId="{BA201FA9-31FC-491B-A397-78BA548D22BC}" dt="2022-09-06T20:35:30.588" v="2084" actId="680"/>
        <pc:sldMkLst>
          <pc:docMk/>
          <pc:sldMk cId="40855564" sldId="277"/>
        </pc:sldMkLst>
      </pc:sldChg>
      <pc:sldChg chg="addSp delSp modSp new add del mod ord modClrScheme modAnim chgLayout">
        <pc:chgData name="Federico Arazi" userId="d5e70aac-4f0c-4dc3-b564-7b3ba83612db" providerId="ADAL" clId="{BA201FA9-31FC-491B-A397-78BA548D22BC}" dt="2022-09-12T18:50:06.083" v="4423" actId="47"/>
        <pc:sldMkLst>
          <pc:docMk/>
          <pc:sldMk cId="2835818927" sldId="277"/>
        </pc:sldMkLst>
        <pc:spChg chg="del mod ord">
          <ac:chgData name="Federico Arazi" userId="d5e70aac-4f0c-4dc3-b564-7b3ba83612db" providerId="ADAL" clId="{BA201FA9-31FC-491B-A397-78BA548D22BC}" dt="2022-09-06T20:35:37.280" v="2086" actId="700"/>
          <ac:spMkLst>
            <pc:docMk/>
            <pc:sldMk cId="2835818927" sldId="277"/>
            <ac:spMk id="2" creationId="{306075AD-A706-A570-7F53-9BC8562BF149}"/>
          </ac:spMkLst>
        </pc:spChg>
        <pc:spChg chg="del mod ord">
          <ac:chgData name="Federico Arazi" userId="d5e70aac-4f0c-4dc3-b564-7b3ba83612db" providerId="ADAL" clId="{BA201FA9-31FC-491B-A397-78BA548D22BC}" dt="2022-09-06T20:35:37.280" v="2086" actId="700"/>
          <ac:spMkLst>
            <pc:docMk/>
            <pc:sldMk cId="2835818927" sldId="277"/>
            <ac:spMk id="3" creationId="{4580F80A-863E-2F18-AD70-ECA70CFF2E47}"/>
          </ac:spMkLst>
        </pc:spChg>
        <pc:spChg chg="mod ord">
          <ac:chgData name="Federico Arazi" userId="d5e70aac-4f0c-4dc3-b564-7b3ba83612db" providerId="ADAL" clId="{BA201FA9-31FC-491B-A397-78BA548D22BC}" dt="2022-09-06T20:35:37.280" v="2086" actId="700"/>
          <ac:spMkLst>
            <pc:docMk/>
            <pc:sldMk cId="2835818927" sldId="277"/>
            <ac:spMk id="4" creationId="{07624927-8072-37AF-19CE-C892BF391E60}"/>
          </ac:spMkLst>
        </pc:spChg>
        <pc:spChg chg="add mod ord">
          <ac:chgData name="Federico Arazi" userId="d5e70aac-4f0c-4dc3-b564-7b3ba83612db" providerId="ADAL" clId="{BA201FA9-31FC-491B-A397-78BA548D22BC}" dt="2022-09-06T20:35:57.695" v="2105" actId="20577"/>
          <ac:spMkLst>
            <pc:docMk/>
            <pc:sldMk cId="2835818927" sldId="277"/>
            <ac:spMk id="5" creationId="{D14C286F-BAF6-4203-A4A2-1E475E6D5A25}"/>
          </ac:spMkLst>
        </pc:spChg>
        <pc:spChg chg="add del mod ord">
          <ac:chgData name="Federico Arazi" userId="d5e70aac-4f0c-4dc3-b564-7b3ba83612db" providerId="ADAL" clId="{BA201FA9-31FC-491B-A397-78BA548D22BC}" dt="2022-09-09T14:01:27.947" v="2547"/>
          <ac:spMkLst>
            <pc:docMk/>
            <pc:sldMk cId="2835818927" sldId="277"/>
            <ac:spMk id="6" creationId="{3A08144D-9045-2C1B-E4C1-C3D185EAFC21}"/>
          </ac:spMkLst>
        </pc:spChg>
        <pc:spChg chg="add del mod">
          <ac:chgData name="Federico Arazi" userId="d5e70aac-4f0c-4dc3-b564-7b3ba83612db" providerId="ADAL" clId="{BA201FA9-31FC-491B-A397-78BA548D22BC}" dt="2022-09-09T14:01:25.492" v="2546" actId="478"/>
          <ac:spMkLst>
            <pc:docMk/>
            <pc:sldMk cId="2835818927" sldId="277"/>
            <ac:spMk id="7" creationId="{C4BB7ADA-4311-911F-3E68-1CE541B05D3D}"/>
          </ac:spMkLst>
        </pc:spChg>
        <pc:spChg chg="add del mod">
          <ac:chgData name="Federico Arazi" userId="d5e70aac-4f0c-4dc3-b564-7b3ba83612db" providerId="ADAL" clId="{BA201FA9-31FC-491B-A397-78BA548D22BC}" dt="2022-09-09T14:04:06.691" v="2551"/>
          <ac:spMkLst>
            <pc:docMk/>
            <pc:sldMk cId="2835818927" sldId="277"/>
            <ac:spMk id="9" creationId="{A8E5536C-CE9D-D796-3854-8C405643A8F5}"/>
          </ac:spMkLst>
        </pc:spChg>
        <pc:spChg chg="add del mod">
          <ac:chgData name="Federico Arazi" userId="d5e70aac-4f0c-4dc3-b564-7b3ba83612db" providerId="ADAL" clId="{BA201FA9-31FC-491B-A397-78BA548D22BC}" dt="2022-09-09T14:07:09.597" v="2564" actId="1032"/>
          <ac:spMkLst>
            <pc:docMk/>
            <pc:sldMk cId="2835818927" sldId="277"/>
            <ac:spMk id="13" creationId="{17A5B9CB-C624-20AC-0873-7288F27D152B}"/>
          </ac:spMkLst>
        </pc:spChg>
        <pc:spChg chg="add mod">
          <ac:chgData name="Federico Arazi" userId="d5e70aac-4f0c-4dc3-b564-7b3ba83612db" providerId="ADAL" clId="{BA201FA9-31FC-491B-A397-78BA548D22BC}" dt="2022-09-09T14:33:51.593" v="3550" actId="164"/>
          <ac:spMkLst>
            <pc:docMk/>
            <pc:sldMk cId="2835818927" sldId="277"/>
            <ac:spMk id="16" creationId="{EB27DF60-32D6-CC7F-D3CD-ED01795CDB45}"/>
          </ac:spMkLst>
        </pc:spChg>
        <pc:spChg chg="add mod">
          <ac:chgData name="Federico Arazi" userId="d5e70aac-4f0c-4dc3-b564-7b3ba83612db" providerId="ADAL" clId="{BA201FA9-31FC-491B-A397-78BA548D22BC}" dt="2022-09-09T14:29:45.143" v="3454"/>
          <ac:spMkLst>
            <pc:docMk/>
            <pc:sldMk cId="2835818927" sldId="277"/>
            <ac:spMk id="18" creationId="{E9D944F2-5A96-3F2C-9B1B-058B4F74D342}"/>
          </ac:spMkLst>
        </pc:spChg>
        <pc:spChg chg="add mod">
          <ac:chgData name="Federico Arazi" userId="d5e70aac-4f0c-4dc3-b564-7b3ba83612db" providerId="ADAL" clId="{BA201FA9-31FC-491B-A397-78BA548D22BC}" dt="2022-09-09T14:32:26.860" v="3541" actId="122"/>
          <ac:spMkLst>
            <pc:docMk/>
            <pc:sldMk cId="2835818927" sldId="277"/>
            <ac:spMk id="19" creationId="{1A35CC03-C75C-E4D6-682C-8292E453F4A1}"/>
          </ac:spMkLst>
        </pc:spChg>
        <pc:spChg chg="mod">
          <ac:chgData name="Federico Arazi" userId="d5e70aac-4f0c-4dc3-b564-7b3ba83612db" providerId="ADAL" clId="{BA201FA9-31FC-491B-A397-78BA548D22BC}" dt="2022-09-09T14:30:13.432" v="3473"/>
          <ac:spMkLst>
            <pc:docMk/>
            <pc:sldMk cId="2835818927" sldId="277"/>
            <ac:spMk id="21" creationId="{50B2AB0A-7862-F982-1379-0621BC5F4F0D}"/>
          </ac:spMkLst>
        </pc:spChg>
        <pc:spChg chg="mod">
          <ac:chgData name="Federico Arazi" userId="d5e70aac-4f0c-4dc3-b564-7b3ba83612db" providerId="ADAL" clId="{BA201FA9-31FC-491B-A397-78BA548D22BC}" dt="2022-09-09T14:32:26.860" v="3541" actId="122"/>
          <ac:spMkLst>
            <pc:docMk/>
            <pc:sldMk cId="2835818927" sldId="277"/>
            <ac:spMk id="22" creationId="{50BC9B6C-9329-A96C-0B68-E41083295CED}"/>
          </ac:spMkLst>
        </pc:spChg>
        <pc:spChg chg="mod">
          <ac:chgData name="Federico Arazi" userId="d5e70aac-4f0c-4dc3-b564-7b3ba83612db" providerId="ADAL" clId="{BA201FA9-31FC-491B-A397-78BA548D22BC}" dt="2022-09-09T14:30:17.157" v="3475"/>
          <ac:spMkLst>
            <pc:docMk/>
            <pc:sldMk cId="2835818927" sldId="277"/>
            <ac:spMk id="24" creationId="{84F3B9B6-3FE8-E0C0-62B7-05FB44646963}"/>
          </ac:spMkLst>
        </pc:spChg>
        <pc:spChg chg="mod">
          <ac:chgData name="Federico Arazi" userId="d5e70aac-4f0c-4dc3-b564-7b3ba83612db" providerId="ADAL" clId="{BA201FA9-31FC-491B-A397-78BA548D22BC}" dt="2022-09-09T14:32:26.860" v="3541" actId="122"/>
          <ac:spMkLst>
            <pc:docMk/>
            <pc:sldMk cId="2835818927" sldId="277"/>
            <ac:spMk id="25" creationId="{792939CD-A226-B689-548A-007549BF964C}"/>
          </ac:spMkLst>
        </pc:spChg>
        <pc:spChg chg="mod">
          <ac:chgData name="Federico Arazi" userId="d5e70aac-4f0c-4dc3-b564-7b3ba83612db" providerId="ADAL" clId="{BA201FA9-31FC-491B-A397-78BA548D22BC}" dt="2022-09-09T14:30:20.210" v="3477"/>
          <ac:spMkLst>
            <pc:docMk/>
            <pc:sldMk cId="2835818927" sldId="277"/>
            <ac:spMk id="27" creationId="{F3A784D0-4449-8CA5-DEFD-0085E5E3643A}"/>
          </ac:spMkLst>
        </pc:spChg>
        <pc:spChg chg="mod">
          <ac:chgData name="Federico Arazi" userId="d5e70aac-4f0c-4dc3-b564-7b3ba83612db" providerId="ADAL" clId="{BA201FA9-31FC-491B-A397-78BA548D22BC}" dt="2022-09-09T14:32:26.860" v="3541" actId="122"/>
          <ac:spMkLst>
            <pc:docMk/>
            <pc:sldMk cId="2835818927" sldId="277"/>
            <ac:spMk id="28" creationId="{BBDA75EB-A058-B0D5-FD44-A8A03B02C703}"/>
          </ac:spMkLst>
        </pc:spChg>
        <pc:spChg chg="mod">
          <ac:chgData name="Federico Arazi" userId="d5e70aac-4f0c-4dc3-b564-7b3ba83612db" providerId="ADAL" clId="{BA201FA9-31FC-491B-A397-78BA548D22BC}" dt="2022-09-09T14:30:24.029" v="3479"/>
          <ac:spMkLst>
            <pc:docMk/>
            <pc:sldMk cId="2835818927" sldId="277"/>
            <ac:spMk id="30" creationId="{80FFC722-A205-C87A-B187-5B0BFF0FECDA}"/>
          </ac:spMkLst>
        </pc:spChg>
        <pc:spChg chg="mod">
          <ac:chgData name="Federico Arazi" userId="d5e70aac-4f0c-4dc3-b564-7b3ba83612db" providerId="ADAL" clId="{BA201FA9-31FC-491B-A397-78BA548D22BC}" dt="2022-09-09T14:32:26.860" v="3541" actId="122"/>
          <ac:spMkLst>
            <pc:docMk/>
            <pc:sldMk cId="2835818927" sldId="277"/>
            <ac:spMk id="31" creationId="{AC67FABA-7B05-CE3F-494B-C5A688C5FCD5}"/>
          </ac:spMkLst>
        </pc:spChg>
        <pc:spChg chg="add del mod">
          <ac:chgData name="Federico Arazi" userId="d5e70aac-4f0c-4dc3-b564-7b3ba83612db" providerId="ADAL" clId="{BA201FA9-31FC-491B-A397-78BA548D22BC}" dt="2022-09-12T18:30:53.252" v="4382" actId="478"/>
          <ac:spMkLst>
            <pc:docMk/>
            <pc:sldMk cId="2835818927" sldId="277"/>
            <ac:spMk id="34" creationId="{72EEB3B3-18D3-1F05-D473-2780964D6529}"/>
          </ac:spMkLst>
        </pc:spChg>
        <pc:grpChg chg="add mod">
          <ac:chgData name="Federico Arazi" userId="d5e70aac-4f0c-4dc3-b564-7b3ba83612db" providerId="ADAL" clId="{BA201FA9-31FC-491B-A397-78BA548D22BC}" dt="2022-09-09T14:33:51.593" v="3550" actId="164"/>
          <ac:grpSpMkLst>
            <pc:docMk/>
            <pc:sldMk cId="2835818927" sldId="277"/>
            <ac:grpSpMk id="17" creationId="{93CE15B6-78B9-6889-9004-7BAEBAFECB49}"/>
          </ac:grpSpMkLst>
        </pc:grpChg>
        <pc:grpChg chg="add mod">
          <ac:chgData name="Federico Arazi" userId="d5e70aac-4f0c-4dc3-b564-7b3ba83612db" providerId="ADAL" clId="{BA201FA9-31FC-491B-A397-78BA548D22BC}" dt="2022-09-09T14:33:51.593" v="3550" actId="164"/>
          <ac:grpSpMkLst>
            <pc:docMk/>
            <pc:sldMk cId="2835818927" sldId="277"/>
            <ac:grpSpMk id="20" creationId="{0FA3E706-57C7-E995-5CE9-D1A42E852FA9}"/>
          </ac:grpSpMkLst>
        </pc:grpChg>
        <pc:grpChg chg="add mod">
          <ac:chgData name="Federico Arazi" userId="d5e70aac-4f0c-4dc3-b564-7b3ba83612db" providerId="ADAL" clId="{BA201FA9-31FC-491B-A397-78BA548D22BC}" dt="2022-09-09T14:33:51.593" v="3550" actId="164"/>
          <ac:grpSpMkLst>
            <pc:docMk/>
            <pc:sldMk cId="2835818927" sldId="277"/>
            <ac:grpSpMk id="23" creationId="{8D4F78F5-11D3-1D5B-091D-F8EE3B4B4013}"/>
          </ac:grpSpMkLst>
        </pc:grpChg>
        <pc:grpChg chg="add mod">
          <ac:chgData name="Federico Arazi" userId="d5e70aac-4f0c-4dc3-b564-7b3ba83612db" providerId="ADAL" clId="{BA201FA9-31FC-491B-A397-78BA548D22BC}" dt="2022-09-09T14:33:51.593" v="3550" actId="164"/>
          <ac:grpSpMkLst>
            <pc:docMk/>
            <pc:sldMk cId="2835818927" sldId="277"/>
            <ac:grpSpMk id="26" creationId="{219E92F2-283D-BC48-28A9-7315B225D0E1}"/>
          </ac:grpSpMkLst>
        </pc:grpChg>
        <pc:grpChg chg="add mod">
          <ac:chgData name="Federico Arazi" userId="d5e70aac-4f0c-4dc3-b564-7b3ba83612db" providerId="ADAL" clId="{BA201FA9-31FC-491B-A397-78BA548D22BC}" dt="2022-09-09T14:33:51.593" v="3550" actId="164"/>
          <ac:grpSpMkLst>
            <pc:docMk/>
            <pc:sldMk cId="2835818927" sldId="277"/>
            <ac:grpSpMk id="29" creationId="{371EC2C6-C0DD-0B8B-F8CC-205B622AE7D8}"/>
          </ac:grpSpMkLst>
        </pc:grpChg>
        <pc:grpChg chg="add mod">
          <ac:chgData name="Federico Arazi" userId="d5e70aac-4f0c-4dc3-b564-7b3ba83612db" providerId="ADAL" clId="{BA201FA9-31FC-491B-A397-78BA548D22BC}" dt="2022-09-09T14:33:51.593" v="3550" actId="164"/>
          <ac:grpSpMkLst>
            <pc:docMk/>
            <pc:sldMk cId="2835818927" sldId="277"/>
            <ac:grpSpMk id="32" creationId="{DC7092CD-7814-1573-64E2-AB688F97F27A}"/>
          </ac:grpSpMkLst>
        </pc:grpChg>
        <pc:graphicFrameChg chg="add mod modGraphic">
          <ac:chgData name="Federico Arazi" userId="d5e70aac-4f0c-4dc3-b564-7b3ba83612db" providerId="ADAL" clId="{BA201FA9-31FC-491B-A397-78BA548D22BC}" dt="2022-09-09T14:34:06.207" v="3552" actId="1076"/>
          <ac:graphicFrameMkLst>
            <pc:docMk/>
            <pc:sldMk cId="2835818927" sldId="277"/>
            <ac:graphicFrameMk id="14" creationId="{EC4B03EA-E7B6-BBE2-F055-A2B4301C0768}"/>
          </ac:graphicFrameMkLst>
        </pc:graphicFrameChg>
        <pc:graphicFrameChg chg="add del mod modGraphic">
          <ac:chgData name="Federico Arazi" userId="d5e70aac-4f0c-4dc3-b564-7b3ba83612db" providerId="ADAL" clId="{BA201FA9-31FC-491B-A397-78BA548D22BC}" dt="2022-09-09T14:26:31.775" v="3431" actId="478"/>
          <ac:graphicFrameMkLst>
            <pc:docMk/>
            <pc:sldMk cId="2835818927" sldId="277"/>
            <ac:graphicFrameMk id="15" creationId="{4E0094F4-8C4F-E1C5-A37F-7B2D4660F0C1}"/>
          </ac:graphicFrameMkLst>
        </pc:graphicFrameChg>
        <pc:picChg chg="add del mod">
          <ac:chgData name="Federico Arazi" userId="d5e70aac-4f0c-4dc3-b564-7b3ba83612db" providerId="ADAL" clId="{BA201FA9-31FC-491B-A397-78BA548D22BC}" dt="2022-09-09T14:01:47.657" v="2550" actId="478"/>
          <ac:picMkLst>
            <pc:docMk/>
            <pc:sldMk cId="2835818927" sldId="277"/>
            <ac:picMk id="3" creationId="{E4A45601-A842-8134-451E-7D6DB92231D6}"/>
          </ac:picMkLst>
        </pc:picChg>
        <pc:picChg chg="add del mod">
          <ac:chgData name="Federico Arazi" userId="d5e70aac-4f0c-4dc3-b564-7b3ba83612db" providerId="ADAL" clId="{BA201FA9-31FC-491B-A397-78BA548D22BC}" dt="2022-09-09T14:06:08.107" v="2563" actId="478"/>
          <ac:picMkLst>
            <pc:docMk/>
            <pc:sldMk cId="2835818927" sldId="277"/>
            <ac:picMk id="11" creationId="{3CF62CB2-373A-9401-495B-D4F2B43814F5}"/>
          </ac:picMkLst>
        </pc:picChg>
      </pc:sldChg>
      <pc:sldChg chg="del">
        <pc:chgData name="Federico Arazi" userId="d5e70aac-4f0c-4dc3-b564-7b3ba83612db" providerId="ADAL" clId="{BA201FA9-31FC-491B-A397-78BA548D22BC}" dt="2022-09-06T20:00:16.649" v="0" actId="47"/>
        <pc:sldMkLst>
          <pc:docMk/>
          <pc:sldMk cId="3008383994" sldId="277"/>
        </pc:sldMkLst>
      </pc:sldChg>
      <pc:sldChg chg="del">
        <pc:chgData name="Federico Arazi" userId="d5e70aac-4f0c-4dc3-b564-7b3ba83612db" providerId="ADAL" clId="{BA201FA9-31FC-491B-A397-78BA548D22BC}" dt="2022-09-06T20:00:16.649" v="0" actId="47"/>
        <pc:sldMkLst>
          <pc:docMk/>
          <pc:sldMk cId="963231713" sldId="278"/>
        </pc:sldMkLst>
      </pc:sldChg>
      <pc:sldChg chg="modSp new mod">
        <pc:chgData name="Federico Arazi" userId="d5e70aac-4f0c-4dc3-b564-7b3ba83612db" providerId="ADAL" clId="{BA201FA9-31FC-491B-A397-78BA548D22BC}" dt="2022-09-07T13:27:48.617" v="2471" actId="1076"/>
        <pc:sldMkLst>
          <pc:docMk/>
          <pc:sldMk cId="1591405903" sldId="278"/>
        </pc:sldMkLst>
        <pc:spChg chg="mod">
          <ac:chgData name="Federico Arazi" userId="d5e70aac-4f0c-4dc3-b564-7b3ba83612db" providerId="ADAL" clId="{BA201FA9-31FC-491B-A397-78BA548D22BC}" dt="2022-09-07T13:26:51.033" v="2449" actId="27636"/>
          <ac:spMkLst>
            <pc:docMk/>
            <pc:sldMk cId="1591405903" sldId="278"/>
            <ac:spMk id="2" creationId="{F877E432-F973-F7EA-271F-3A6C729320A5}"/>
          </ac:spMkLst>
        </pc:spChg>
        <pc:spChg chg="mod">
          <ac:chgData name="Federico Arazi" userId="d5e70aac-4f0c-4dc3-b564-7b3ba83612db" providerId="ADAL" clId="{BA201FA9-31FC-491B-A397-78BA548D22BC}" dt="2022-09-07T13:27:40.582" v="2469" actId="1076"/>
          <ac:spMkLst>
            <pc:docMk/>
            <pc:sldMk cId="1591405903" sldId="278"/>
            <ac:spMk id="3" creationId="{D7D13833-1B37-0CE1-B4EB-09999FF0E7FA}"/>
          </ac:spMkLst>
        </pc:spChg>
        <pc:spChg chg="mod">
          <ac:chgData name="Federico Arazi" userId="d5e70aac-4f0c-4dc3-b564-7b3ba83612db" providerId="ADAL" clId="{BA201FA9-31FC-491B-A397-78BA548D22BC}" dt="2022-09-07T13:27:48.617" v="2471" actId="1076"/>
          <ac:spMkLst>
            <pc:docMk/>
            <pc:sldMk cId="1591405903" sldId="278"/>
            <ac:spMk id="4" creationId="{261518A2-0D3E-7A33-61B6-33853408F76B}"/>
          </ac:spMkLst>
        </pc:spChg>
      </pc:sldChg>
      <pc:sldChg chg="del">
        <pc:chgData name="Federico Arazi" userId="d5e70aac-4f0c-4dc3-b564-7b3ba83612db" providerId="ADAL" clId="{BA201FA9-31FC-491B-A397-78BA548D22BC}" dt="2022-09-06T20:00:16.649" v="0" actId="47"/>
        <pc:sldMkLst>
          <pc:docMk/>
          <pc:sldMk cId="2589931010" sldId="279"/>
        </pc:sldMkLst>
      </pc:sldChg>
      <pc:sldChg chg="addSp delSp modSp mod">
        <pc:chgData name="Federico Arazi" userId="d5e70aac-4f0c-4dc3-b564-7b3ba83612db" providerId="ADAL" clId="{BA201FA9-31FC-491B-A397-78BA548D22BC}" dt="2022-09-12T18:38:59.289" v="4418" actId="167"/>
        <pc:sldMkLst>
          <pc:docMk/>
          <pc:sldMk cId="2738138288" sldId="279"/>
        </pc:sldMkLst>
        <pc:spChg chg="add mod">
          <ac:chgData name="Federico Arazi" userId="d5e70aac-4f0c-4dc3-b564-7b3ba83612db" providerId="ADAL" clId="{BA201FA9-31FC-491B-A397-78BA548D22BC}" dt="2022-09-09T12:47:22.694" v="2545" actId="20577"/>
          <ac:spMkLst>
            <pc:docMk/>
            <pc:sldMk cId="2738138288" sldId="279"/>
            <ac:spMk id="6" creationId="{8940AAC7-1B88-D2FF-B49C-02F13CE4B154}"/>
          </ac:spMkLst>
        </pc:spChg>
        <pc:spChg chg="mod">
          <ac:chgData name="Federico Arazi" userId="d5e70aac-4f0c-4dc3-b564-7b3ba83612db" providerId="ADAL" clId="{BA201FA9-31FC-491B-A397-78BA548D22BC}" dt="2022-09-12T18:33:36.533" v="4391" actId="164"/>
          <ac:spMkLst>
            <pc:docMk/>
            <pc:sldMk cId="2738138288" sldId="279"/>
            <ac:spMk id="27" creationId="{C30F11A0-0112-4F3F-A251-32CFFB5A07A6}"/>
          </ac:spMkLst>
        </pc:spChg>
        <pc:spChg chg="mod">
          <ac:chgData name="Federico Arazi" userId="d5e70aac-4f0c-4dc3-b564-7b3ba83612db" providerId="ADAL" clId="{BA201FA9-31FC-491B-A397-78BA548D22BC}" dt="2022-09-12T18:33:36.533" v="4391" actId="164"/>
          <ac:spMkLst>
            <pc:docMk/>
            <pc:sldMk cId="2738138288" sldId="279"/>
            <ac:spMk id="34" creationId="{71A64CA6-D10E-4582-834A-34119659C9D1}"/>
          </ac:spMkLst>
        </pc:spChg>
        <pc:spChg chg="mod">
          <ac:chgData name="Federico Arazi" userId="d5e70aac-4f0c-4dc3-b564-7b3ba83612db" providerId="ADAL" clId="{BA201FA9-31FC-491B-A397-78BA548D22BC}" dt="2022-09-12T18:33:36.533" v="4391" actId="164"/>
          <ac:spMkLst>
            <pc:docMk/>
            <pc:sldMk cId="2738138288" sldId="279"/>
            <ac:spMk id="37" creationId="{A8F98865-85B8-4636-BFB2-D1E35183604A}"/>
          </ac:spMkLst>
        </pc:spChg>
        <pc:spChg chg="mod">
          <ac:chgData name="Federico Arazi" userId="d5e70aac-4f0c-4dc3-b564-7b3ba83612db" providerId="ADAL" clId="{BA201FA9-31FC-491B-A397-78BA548D22BC}" dt="2022-09-12T18:33:36.533" v="4391" actId="164"/>
          <ac:spMkLst>
            <pc:docMk/>
            <pc:sldMk cId="2738138288" sldId="279"/>
            <ac:spMk id="40" creationId="{8F5BDCA4-3145-4337-9160-CA24C83B11EC}"/>
          </ac:spMkLst>
        </pc:spChg>
        <pc:spChg chg="mod">
          <ac:chgData name="Federico Arazi" userId="d5e70aac-4f0c-4dc3-b564-7b3ba83612db" providerId="ADAL" clId="{BA201FA9-31FC-491B-A397-78BA548D22BC}" dt="2022-09-12T18:33:36.533" v="4391" actId="164"/>
          <ac:spMkLst>
            <pc:docMk/>
            <pc:sldMk cId="2738138288" sldId="279"/>
            <ac:spMk id="50" creationId="{C194214F-BC88-4628-8B33-78711B3F8C88}"/>
          </ac:spMkLst>
        </pc:spChg>
        <pc:spChg chg="mod">
          <ac:chgData name="Federico Arazi" userId="d5e70aac-4f0c-4dc3-b564-7b3ba83612db" providerId="ADAL" clId="{BA201FA9-31FC-491B-A397-78BA548D22BC}" dt="2022-09-12T18:33:55.955" v="4393" actId="164"/>
          <ac:spMkLst>
            <pc:docMk/>
            <pc:sldMk cId="2738138288" sldId="279"/>
            <ac:spMk id="57" creationId="{784270DE-C3C6-4CFD-91D6-399F7F696ACD}"/>
          </ac:spMkLst>
        </pc:spChg>
        <pc:spChg chg="mod">
          <ac:chgData name="Federico Arazi" userId="d5e70aac-4f0c-4dc3-b564-7b3ba83612db" providerId="ADAL" clId="{BA201FA9-31FC-491B-A397-78BA548D22BC}" dt="2022-09-12T18:33:55.955" v="4393" actId="164"/>
          <ac:spMkLst>
            <pc:docMk/>
            <pc:sldMk cId="2738138288" sldId="279"/>
            <ac:spMk id="68" creationId="{E21916DB-3FA0-45F6-A0CD-B85EEC1DD903}"/>
          </ac:spMkLst>
        </pc:spChg>
        <pc:spChg chg="mod">
          <ac:chgData name="Federico Arazi" userId="d5e70aac-4f0c-4dc3-b564-7b3ba83612db" providerId="ADAL" clId="{BA201FA9-31FC-491B-A397-78BA548D22BC}" dt="2022-09-12T18:31:38.691" v="4385" actId="164"/>
          <ac:spMkLst>
            <pc:docMk/>
            <pc:sldMk cId="2738138288" sldId="279"/>
            <ac:spMk id="69" creationId="{74C2C64D-8841-482D-9B81-ED1ED0035D8D}"/>
          </ac:spMkLst>
        </pc:spChg>
        <pc:spChg chg="mod">
          <ac:chgData name="Federico Arazi" userId="d5e70aac-4f0c-4dc3-b564-7b3ba83612db" providerId="ADAL" clId="{BA201FA9-31FC-491B-A397-78BA548D22BC}" dt="2022-09-12T18:34:24.532" v="4405" actId="164"/>
          <ac:spMkLst>
            <pc:docMk/>
            <pc:sldMk cId="2738138288" sldId="279"/>
            <ac:spMk id="70" creationId="{61574057-2EC7-4D7F-9FEF-30D63CCC6B4D}"/>
          </ac:spMkLst>
        </pc:spChg>
        <pc:spChg chg="mod">
          <ac:chgData name="Federico Arazi" userId="d5e70aac-4f0c-4dc3-b564-7b3ba83612db" providerId="ADAL" clId="{BA201FA9-31FC-491B-A397-78BA548D22BC}" dt="2022-09-12T18:34:07.469" v="4396" actId="164"/>
          <ac:spMkLst>
            <pc:docMk/>
            <pc:sldMk cId="2738138288" sldId="279"/>
            <ac:spMk id="75" creationId="{3F6AF030-FB3E-483E-ABB8-025260DF3F5C}"/>
          </ac:spMkLst>
        </pc:spChg>
        <pc:spChg chg="mod">
          <ac:chgData name="Federico Arazi" userId="d5e70aac-4f0c-4dc3-b564-7b3ba83612db" providerId="ADAL" clId="{BA201FA9-31FC-491B-A397-78BA548D22BC}" dt="2022-09-12T18:34:24.532" v="4405" actId="164"/>
          <ac:spMkLst>
            <pc:docMk/>
            <pc:sldMk cId="2738138288" sldId="279"/>
            <ac:spMk id="76" creationId="{91539469-295C-4B6B-9E9D-9CAF44C5D47A}"/>
          </ac:spMkLst>
        </pc:spChg>
        <pc:spChg chg="mod">
          <ac:chgData name="Federico Arazi" userId="d5e70aac-4f0c-4dc3-b564-7b3ba83612db" providerId="ADAL" clId="{BA201FA9-31FC-491B-A397-78BA548D22BC}" dt="2022-09-12T18:34:24.532" v="4405" actId="164"/>
          <ac:spMkLst>
            <pc:docMk/>
            <pc:sldMk cId="2738138288" sldId="279"/>
            <ac:spMk id="81" creationId="{5264F1F6-F931-4649-A0EA-F936A5679940}"/>
          </ac:spMkLst>
        </pc:spChg>
        <pc:spChg chg="mod">
          <ac:chgData name="Federico Arazi" userId="d5e70aac-4f0c-4dc3-b564-7b3ba83612db" providerId="ADAL" clId="{BA201FA9-31FC-491B-A397-78BA548D22BC}" dt="2022-09-12T18:34:07.469" v="4396" actId="164"/>
          <ac:spMkLst>
            <pc:docMk/>
            <pc:sldMk cId="2738138288" sldId="279"/>
            <ac:spMk id="96" creationId="{423EC3F9-8006-421C-8665-A5758F4A5F81}"/>
          </ac:spMkLst>
        </pc:spChg>
        <pc:spChg chg="mod">
          <ac:chgData name="Federico Arazi" userId="d5e70aac-4f0c-4dc3-b564-7b3ba83612db" providerId="ADAL" clId="{BA201FA9-31FC-491B-A397-78BA548D22BC}" dt="2022-09-12T18:34:24.532" v="4405" actId="164"/>
          <ac:spMkLst>
            <pc:docMk/>
            <pc:sldMk cId="2738138288" sldId="279"/>
            <ac:spMk id="98" creationId="{2CCB4294-2954-4744-ADE2-1A697FCEDAE2}"/>
          </ac:spMkLst>
        </pc:spChg>
        <pc:spChg chg="mod">
          <ac:chgData name="Federico Arazi" userId="d5e70aac-4f0c-4dc3-b564-7b3ba83612db" providerId="ADAL" clId="{BA201FA9-31FC-491B-A397-78BA548D22BC}" dt="2022-09-12T18:33:45.254" v="4392" actId="164"/>
          <ac:spMkLst>
            <pc:docMk/>
            <pc:sldMk cId="2738138288" sldId="279"/>
            <ac:spMk id="104" creationId="{AE4E1386-865B-47CE-BDDD-373915D23E08}"/>
          </ac:spMkLst>
        </pc:spChg>
        <pc:spChg chg="mod">
          <ac:chgData name="Federico Arazi" userId="d5e70aac-4f0c-4dc3-b564-7b3ba83612db" providerId="ADAL" clId="{BA201FA9-31FC-491B-A397-78BA548D22BC}" dt="2022-09-12T18:33:45.254" v="4392" actId="164"/>
          <ac:spMkLst>
            <pc:docMk/>
            <pc:sldMk cId="2738138288" sldId="279"/>
            <ac:spMk id="105" creationId="{B8B20E34-1E59-4A0A-9977-3FD56C360A0E}"/>
          </ac:spMkLst>
        </pc:spChg>
        <pc:spChg chg="mod">
          <ac:chgData name="Federico Arazi" userId="d5e70aac-4f0c-4dc3-b564-7b3ba83612db" providerId="ADAL" clId="{BA201FA9-31FC-491B-A397-78BA548D22BC}" dt="2022-09-12T18:33:45.254" v="4392" actId="164"/>
          <ac:spMkLst>
            <pc:docMk/>
            <pc:sldMk cId="2738138288" sldId="279"/>
            <ac:spMk id="106" creationId="{491377E1-F7AF-4A90-813D-E26DAF1A58FB}"/>
          </ac:spMkLst>
        </pc:spChg>
        <pc:spChg chg="mod">
          <ac:chgData name="Federico Arazi" userId="d5e70aac-4f0c-4dc3-b564-7b3ba83612db" providerId="ADAL" clId="{BA201FA9-31FC-491B-A397-78BA548D22BC}" dt="2022-09-12T18:33:45.254" v="4392" actId="164"/>
          <ac:spMkLst>
            <pc:docMk/>
            <pc:sldMk cId="2738138288" sldId="279"/>
            <ac:spMk id="107" creationId="{92EB5255-B6B9-49FD-8B78-7A6AB3F57BB4}"/>
          </ac:spMkLst>
        </pc:spChg>
        <pc:spChg chg="mod">
          <ac:chgData name="Federico Arazi" userId="d5e70aac-4f0c-4dc3-b564-7b3ba83612db" providerId="ADAL" clId="{BA201FA9-31FC-491B-A397-78BA548D22BC}" dt="2022-09-12T18:33:55.955" v="4393" actId="164"/>
          <ac:spMkLst>
            <pc:docMk/>
            <pc:sldMk cId="2738138288" sldId="279"/>
            <ac:spMk id="109" creationId="{1710D362-FDCE-4160-BE52-4620ECDE4755}"/>
          </ac:spMkLst>
        </pc:spChg>
        <pc:spChg chg="mod">
          <ac:chgData name="Federico Arazi" userId="d5e70aac-4f0c-4dc3-b564-7b3ba83612db" providerId="ADAL" clId="{BA201FA9-31FC-491B-A397-78BA548D22BC}" dt="2022-09-12T18:34:07.469" v="4396" actId="164"/>
          <ac:spMkLst>
            <pc:docMk/>
            <pc:sldMk cId="2738138288" sldId="279"/>
            <ac:spMk id="110" creationId="{98BD0CFB-57A6-4C84-A579-906319DA83F2}"/>
          </ac:spMkLst>
        </pc:spChg>
        <pc:spChg chg="mod">
          <ac:chgData name="Federico Arazi" userId="d5e70aac-4f0c-4dc3-b564-7b3ba83612db" providerId="ADAL" clId="{BA201FA9-31FC-491B-A397-78BA548D22BC}" dt="2022-09-12T18:31:38.691" v="4385" actId="164"/>
          <ac:spMkLst>
            <pc:docMk/>
            <pc:sldMk cId="2738138288" sldId="279"/>
            <ac:spMk id="112" creationId="{36495504-1B8B-49E6-A370-507068EA6693}"/>
          </ac:spMkLst>
        </pc:spChg>
        <pc:spChg chg="mod">
          <ac:chgData name="Federico Arazi" userId="d5e70aac-4f0c-4dc3-b564-7b3ba83612db" providerId="ADAL" clId="{BA201FA9-31FC-491B-A397-78BA548D22BC}" dt="2022-09-12T18:31:38.691" v="4385" actId="164"/>
          <ac:spMkLst>
            <pc:docMk/>
            <pc:sldMk cId="2738138288" sldId="279"/>
            <ac:spMk id="114" creationId="{6A97E8D5-6112-4F6F-B582-225B92575B87}"/>
          </ac:spMkLst>
        </pc:spChg>
        <pc:spChg chg="mod">
          <ac:chgData name="Federico Arazi" userId="d5e70aac-4f0c-4dc3-b564-7b3ba83612db" providerId="ADAL" clId="{BA201FA9-31FC-491B-A397-78BA548D22BC}" dt="2022-09-12T18:33:55.955" v="4393" actId="164"/>
          <ac:spMkLst>
            <pc:docMk/>
            <pc:sldMk cId="2738138288" sldId="279"/>
            <ac:spMk id="116" creationId="{53BD24EE-8FC6-4464-8A7D-CDE2AE50EA72}"/>
          </ac:spMkLst>
        </pc:spChg>
        <pc:spChg chg="mod">
          <ac:chgData name="Federico Arazi" userId="d5e70aac-4f0c-4dc3-b564-7b3ba83612db" providerId="ADAL" clId="{BA201FA9-31FC-491B-A397-78BA548D22BC}" dt="2022-09-12T18:33:36.533" v="4391" actId="164"/>
          <ac:spMkLst>
            <pc:docMk/>
            <pc:sldMk cId="2738138288" sldId="279"/>
            <ac:spMk id="126" creationId="{FFE13ED1-8F7A-4DD9-B66D-BEDB052B3FBA}"/>
          </ac:spMkLst>
        </pc:spChg>
        <pc:spChg chg="mod">
          <ac:chgData name="Federico Arazi" userId="d5e70aac-4f0c-4dc3-b564-7b3ba83612db" providerId="ADAL" clId="{BA201FA9-31FC-491B-A397-78BA548D22BC}" dt="2022-09-12T18:31:38.691" v="4385" actId="164"/>
          <ac:spMkLst>
            <pc:docMk/>
            <pc:sldMk cId="2738138288" sldId="279"/>
            <ac:spMk id="137" creationId="{30D42000-5CE3-49D8-BB01-A68F9EBD1851}"/>
          </ac:spMkLst>
        </pc:spChg>
        <pc:spChg chg="ord">
          <ac:chgData name="Federico Arazi" userId="d5e70aac-4f0c-4dc3-b564-7b3ba83612db" providerId="ADAL" clId="{BA201FA9-31FC-491B-A397-78BA548D22BC}" dt="2022-09-12T18:38:59.289" v="4418" actId="167"/>
          <ac:spMkLst>
            <pc:docMk/>
            <pc:sldMk cId="2738138288" sldId="279"/>
            <ac:spMk id="139" creationId="{BF5BB6D3-BB42-44D5-97EB-5BFF3CF03425}"/>
          </ac:spMkLst>
        </pc:spChg>
        <pc:grpChg chg="add mod">
          <ac:chgData name="Federico Arazi" userId="d5e70aac-4f0c-4dc3-b564-7b3ba83612db" providerId="ADAL" clId="{BA201FA9-31FC-491B-A397-78BA548D22BC}" dt="2022-09-12T18:31:42.906" v="4386" actId="1076"/>
          <ac:grpSpMkLst>
            <pc:docMk/>
            <pc:sldMk cId="2738138288" sldId="279"/>
            <ac:grpSpMk id="3" creationId="{2CD29175-D6A3-5AC7-EEC9-B3D1183D12C5}"/>
          </ac:grpSpMkLst>
        </pc:grpChg>
        <pc:grpChg chg="add mod">
          <ac:chgData name="Federico Arazi" userId="d5e70aac-4f0c-4dc3-b564-7b3ba83612db" providerId="ADAL" clId="{BA201FA9-31FC-491B-A397-78BA548D22BC}" dt="2022-09-12T18:33:36.533" v="4391" actId="164"/>
          <ac:grpSpMkLst>
            <pc:docMk/>
            <pc:sldMk cId="2738138288" sldId="279"/>
            <ac:grpSpMk id="6" creationId="{EEC4CB1B-B84A-6439-2E44-182F61E1CE07}"/>
          </ac:grpSpMkLst>
        </pc:grpChg>
        <pc:grpChg chg="add mod">
          <ac:chgData name="Federico Arazi" userId="d5e70aac-4f0c-4dc3-b564-7b3ba83612db" providerId="ADAL" clId="{BA201FA9-31FC-491B-A397-78BA548D22BC}" dt="2022-09-12T18:34:41.711" v="4406" actId="1076"/>
          <ac:grpSpMkLst>
            <pc:docMk/>
            <pc:sldMk cId="2738138288" sldId="279"/>
            <ac:grpSpMk id="8" creationId="{03F61DBF-A33D-1B6D-0D37-8B8B8D7FBA8F}"/>
          </ac:grpSpMkLst>
        </pc:grpChg>
        <pc:grpChg chg="add mod">
          <ac:chgData name="Federico Arazi" userId="d5e70aac-4f0c-4dc3-b564-7b3ba83612db" providerId="ADAL" clId="{BA201FA9-31FC-491B-A397-78BA548D22BC}" dt="2022-09-12T18:34:45.668" v="4407" actId="1076"/>
          <ac:grpSpMkLst>
            <pc:docMk/>
            <pc:sldMk cId="2738138288" sldId="279"/>
            <ac:grpSpMk id="10" creationId="{7D529426-A0B9-6F96-727A-D9AFA9848C87}"/>
          </ac:grpSpMkLst>
        </pc:grpChg>
        <pc:grpChg chg="add mod">
          <ac:chgData name="Federico Arazi" userId="d5e70aac-4f0c-4dc3-b564-7b3ba83612db" providerId="ADAL" clId="{BA201FA9-31FC-491B-A397-78BA548D22BC}" dt="2022-09-12T18:34:49.893" v="4408" actId="1076"/>
          <ac:grpSpMkLst>
            <pc:docMk/>
            <pc:sldMk cId="2738138288" sldId="279"/>
            <ac:grpSpMk id="12" creationId="{0107C510-A7B8-EC4C-8E64-E749067DAA0E}"/>
          </ac:grpSpMkLst>
        </pc:grpChg>
        <pc:grpChg chg="add mod">
          <ac:chgData name="Federico Arazi" userId="d5e70aac-4f0c-4dc3-b564-7b3ba83612db" providerId="ADAL" clId="{BA201FA9-31FC-491B-A397-78BA548D22BC}" dt="2022-09-12T18:34:51.909" v="4409" actId="1076"/>
          <ac:grpSpMkLst>
            <pc:docMk/>
            <pc:sldMk cId="2738138288" sldId="279"/>
            <ac:grpSpMk id="14" creationId="{6F00EF4D-B364-7D89-AADB-C2F508DBDABD}"/>
          </ac:grpSpMkLst>
        </pc:grpChg>
        <pc:picChg chg="del">
          <ac:chgData name="Federico Arazi" userId="d5e70aac-4f0c-4dc3-b564-7b3ba83612db" providerId="ADAL" clId="{BA201FA9-31FC-491B-A397-78BA548D22BC}" dt="2022-09-12T18:35:03.854" v="4410" actId="21"/>
          <ac:picMkLst>
            <pc:docMk/>
            <pc:sldMk cId="2738138288" sldId="279"/>
            <ac:picMk id="5" creationId="{95EBFA7B-180C-4273-88E6-C126E9D69395}"/>
          </ac:picMkLst>
        </pc:picChg>
        <pc:picChg chg="mod">
          <ac:chgData name="Federico Arazi" userId="d5e70aac-4f0c-4dc3-b564-7b3ba83612db" providerId="ADAL" clId="{BA201FA9-31FC-491B-A397-78BA548D22BC}" dt="2022-09-12T18:33:36.533" v="4391" actId="164"/>
          <ac:picMkLst>
            <pc:docMk/>
            <pc:sldMk cId="2738138288" sldId="279"/>
            <ac:picMk id="7" creationId="{AC0CE126-C050-4A5F-98D3-421D61732827}"/>
          </ac:picMkLst>
        </pc:picChg>
        <pc:picChg chg="del">
          <ac:chgData name="Federico Arazi" userId="d5e70aac-4f0c-4dc3-b564-7b3ba83612db" providerId="ADAL" clId="{BA201FA9-31FC-491B-A397-78BA548D22BC}" dt="2022-09-12T18:35:03.854" v="4410" actId="21"/>
          <ac:picMkLst>
            <pc:docMk/>
            <pc:sldMk cId="2738138288" sldId="279"/>
            <ac:picMk id="9" creationId="{2D5EBEC5-F3A7-417A-8DE2-D871A9D7B973}"/>
          </ac:picMkLst>
        </pc:picChg>
        <pc:picChg chg="mod">
          <ac:chgData name="Federico Arazi" userId="d5e70aac-4f0c-4dc3-b564-7b3ba83612db" providerId="ADAL" clId="{BA201FA9-31FC-491B-A397-78BA548D22BC}" dt="2022-09-12T18:31:38.691" v="4385" actId="164"/>
          <ac:picMkLst>
            <pc:docMk/>
            <pc:sldMk cId="2738138288" sldId="279"/>
            <ac:picMk id="11" creationId="{D6416500-3D63-4B0B-B843-6746BC601EB9}"/>
          </ac:picMkLst>
        </pc:picChg>
        <pc:picChg chg="del">
          <ac:chgData name="Federico Arazi" userId="d5e70aac-4f0c-4dc3-b564-7b3ba83612db" providerId="ADAL" clId="{BA201FA9-31FC-491B-A397-78BA548D22BC}" dt="2022-09-12T18:35:15.080" v="4413" actId="21"/>
          <ac:picMkLst>
            <pc:docMk/>
            <pc:sldMk cId="2738138288" sldId="279"/>
            <ac:picMk id="13" creationId="{7E582757-42EE-46CC-9CDD-68DFA89C81F6}"/>
          </ac:picMkLst>
        </pc:picChg>
        <pc:picChg chg="del">
          <ac:chgData name="Federico Arazi" userId="d5e70aac-4f0c-4dc3-b564-7b3ba83612db" providerId="ADAL" clId="{BA201FA9-31FC-491B-A397-78BA548D22BC}" dt="2022-09-12T18:35:03.854" v="4410" actId="21"/>
          <ac:picMkLst>
            <pc:docMk/>
            <pc:sldMk cId="2738138288" sldId="279"/>
            <ac:picMk id="15" creationId="{FB8F6017-F47F-4DAD-827A-F2370DE7D43B}"/>
          </ac:picMkLst>
        </pc:picChg>
        <pc:picChg chg="del">
          <ac:chgData name="Federico Arazi" userId="d5e70aac-4f0c-4dc3-b564-7b3ba83612db" providerId="ADAL" clId="{BA201FA9-31FC-491B-A397-78BA548D22BC}" dt="2022-09-12T18:35:03.854" v="4410" actId="21"/>
          <ac:picMkLst>
            <pc:docMk/>
            <pc:sldMk cId="2738138288" sldId="279"/>
            <ac:picMk id="17" creationId="{3E453A6F-F6C2-4621-98BD-AAB6C33D528E}"/>
          </ac:picMkLst>
        </pc:picChg>
        <pc:picChg chg="mod">
          <ac:chgData name="Federico Arazi" userId="d5e70aac-4f0c-4dc3-b564-7b3ba83612db" providerId="ADAL" clId="{BA201FA9-31FC-491B-A397-78BA548D22BC}" dt="2022-09-12T18:34:07.469" v="4396" actId="164"/>
          <ac:picMkLst>
            <pc:docMk/>
            <pc:sldMk cId="2738138288" sldId="279"/>
            <ac:picMk id="19" creationId="{C0360710-57BB-4341-8B19-E15896DA6111}"/>
          </ac:picMkLst>
        </pc:picChg>
        <pc:picChg chg="mod">
          <ac:chgData name="Federico Arazi" userId="d5e70aac-4f0c-4dc3-b564-7b3ba83612db" providerId="ADAL" clId="{BA201FA9-31FC-491B-A397-78BA548D22BC}" dt="2022-09-12T18:33:45.254" v="4392" actId="164"/>
          <ac:picMkLst>
            <pc:docMk/>
            <pc:sldMk cId="2738138288" sldId="279"/>
            <ac:picMk id="20" creationId="{403F0592-C075-43C0-BEFB-F3CFA491DF07}"/>
          </ac:picMkLst>
        </pc:picChg>
        <pc:picChg chg="mod">
          <ac:chgData name="Federico Arazi" userId="d5e70aac-4f0c-4dc3-b564-7b3ba83612db" providerId="ADAL" clId="{BA201FA9-31FC-491B-A397-78BA548D22BC}" dt="2022-09-12T18:33:36.533" v="4391" actId="164"/>
          <ac:picMkLst>
            <pc:docMk/>
            <pc:sldMk cId="2738138288" sldId="279"/>
            <ac:picMk id="21" creationId="{786712D8-41FA-49D1-A8D8-D16CEF694173}"/>
          </ac:picMkLst>
        </pc:picChg>
        <pc:picChg chg="mod">
          <ac:chgData name="Federico Arazi" userId="d5e70aac-4f0c-4dc3-b564-7b3ba83612db" providerId="ADAL" clId="{BA201FA9-31FC-491B-A397-78BA548D22BC}" dt="2022-09-12T18:33:55.955" v="4393" actId="164"/>
          <ac:picMkLst>
            <pc:docMk/>
            <pc:sldMk cId="2738138288" sldId="279"/>
            <ac:picMk id="23" creationId="{3543762C-0B8E-42E2-A723-EE21C987003C}"/>
          </ac:picMkLst>
        </pc:picChg>
        <pc:picChg chg="mod">
          <ac:chgData name="Federico Arazi" userId="d5e70aac-4f0c-4dc3-b564-7b3ba83612db" providerId="ADAL" clId="{BA201FA9-31FC-491B-A397-78BA548D22BC}" dt="2022-09-12T18:34:24.532" v="4405" actId="164"/>
          <ac:picMkLst>
            <pc:docMk/>
            <pc:sldMk cId="2738138288" sldId="279"/>
            <ac:picMk id="24" creationId="{DBCB6557-6E92-438F-AE4A-3FABF752E9B7}"/>
          </ac:picMkLst>
        </pc:picChg>
        <pc:picChg chg="mod">
          <ac:chgData name="Federico Arazi" userId="d5e70aac-4f0c-4dc3-b564-7b3ba83612db" providerId="ADAL" clId="{BA201FA9-31FC-491B-A397-78BA548D22BC}" dt="2022-09-12T18:33:36.533" v="4391" actId="164"/>
          <ac:picMkLst>
            <pc:docMk/>
            <pc:sldMk cId="2738138288" sldId="279"/>
            <ac:picMk id="25" creationId="{0EA06979-2962-439D-ADB9-E29680BA16CF}"/>
          </ac:picMkLst>
        </pc:picChg>
        <pc:picChg chg="mod">
          <ac:chgData name="Federico Arazi" userId="d5e70aac-4f0c-4dc3-b564-7b3ba83612db" providerId="ADAL" clId="{BA201FA9-31FC-491B-A397-78BA548D22BC}" dt="2022-09-12T18:34:07.469" v="4396" actId="164"/>
          <ac:picMkLst>
            <pc:docMk/>
            <pc:sldMk cId="2738138288" sldId="279"/>
            <ac:picMk id="28" creationId="{D607E702-C02C-4BE7-BC9C-CC900A57DF0D}"/>
          </ac:picMkLst>
        </pc:picChg>
        <pc:picChg chg="mod">
          <ac:chgData name="Federico Arazi" userId="d5e70aac-4f0c-4dc3-b564-7b3ba83612db" providerId="ADAL" clId="{BA201FA9-31FC-491B-A397-78BA548D22BC}" dt="2022-09-12T18:33:36.533" v="4391" actId="164"/>
          <ac:picMkLst>
            <pc:docMk/>
            <pc:sldMk cId="2738138288" sldId="279"/>
            <ac:picMk id="29" creationId="{C8EAFB53-D156-44D8-A8CA-929186770B74}"/>
          </ac:picMkLst>
        </pc:picChg>
        <pc:picChg chg="mod">
          <ac:chgData name="Federico Arazi" userId="d5e70aac-4f0c-4dc3-b564-7b3ba83612db" providerId="ADAL" clId="{BA201FA9-31FC-491B-A397-78BA548D22BC}" dt="2022-09-12T18:34:24.532" v="4405" actId="164"/>
          <ac:picMkLst>
            <pc:docMk/>
            <pc:sldMk cId="2738138288" sldId="279"/>
            <ac:picMk id="31" creationId="{B3D0DB8F-783B-4D19-88E5-B058128151D7}"/>
          </ac:picMkLst>
        </pc:picChg>
        <pc:picChg chg="mod">
          <ac:chgData name="Federico Arazi" userId="d5e70aac-4f0c-4dc3-b564-7b3ba83612db" providerId="ADAL" clId="{BA201FA9-31FC-491B-A397-78BA548D22BC}" dt="2022-09-12T18:33:55.955" v="4393" actId="164"/>
          <ac:picMkLst>
            <pc:docMk/>
            <pc:sldMk cId="2738138288" sldId="279"/>
            <ac:picMk id="41" creationId="{DB1BEDE4-F07C-435B-9450-863D76547EC0}"/>
          </ac:picMkLst>
        </pc:picChg>
        <pc:picChg chg="mod">
          <ac:chgData name="Federico Arazi" userId="d5e70aac-4f0c-4dc3-b564-7b3ba83612db" providerId="ADAL" clId="{BA201FA9-31FC-491B-A397-78BA548D22BC}" dt="2022-09-12T18:31:38.691" v="4385" actId="164"/>
          <ac:picMkLst>
            <pc:docMk/>
            <pc:sldMk cId="2738138288" sldId="279"/>
            <ac:picMk id="42" creationId="{FF9F91D3-185B-4CF0-A0E2-6D91FEDA4F4A}"/>
          </ac:picMkLst>
        </pc:picChg>
        <pc:picChg chg="del">
          <ac:chgData name="Federico Arazi" userId="d5e70aac-4f0c-4dc3-b564-7b3ba83612db" providerId="ADAL" clId="{BA201FA9-31FC-491B-A397-78BA548D22BC}" dt="2022-09-12T18:35:03.854" v="4410" actId="21"/>
          <ac:picMkLst>
            <pc:docMk/>
            <pc:sldMk cId="2738138288" sldId="279"/>
            <ac:picMk id="52" creationId="{A53E819F-55CE-48A5-9E1E-DDA1DF5FD268}"/>
          </ac:picMkLst>
        </pc:picChg>
        <pc:picChg chg="mod">
          <ac:chgData name="Federico Arazi" userId="d5e70aac-4f0c-4dc3-b564-7b3ba83612db" providerId="ADAL" clId="{BA201FA9-31FC-491B-A397-78BA548D22BC}" dt="2022-09-12T18:34:24.532" v="4405" actId="164"/>
          <ac:picMkLst>
            <pc:docMk/>
            <pc:sldMk cId="2738138288" sldId="279"/>
            <ac:picMk id="59" creationId="{1E0E3046-238C-4AD8-8A2B-5E506E056327}"/>
          </ac:picMkLst>
        </pc:picChg>
        <pc:picChg chg="mod">
          <ac:chgData name="Federico Arazi" userId="d5e70aac-4f0c-4dc3-b564-7b3ba83612db" providerId="ADAL" clId="{BA201FA9-31FC-491B-A397-78BA548D22BC}" dt="2022-09-12T18:33:55.955" v="4393" actId="164"/>
          <ac:picMkLst>
            <pc:docMk/>
            <pc:sldMk cId="2738138288" sldId="279"/>
            <ac:picMk id="60" creationId="{8E5CA5DE-6D5B-47B8-BE07-ABC465494B93}"/>
          </ac:picMkLst>
        </pc:picChg>
        <pc:picChg chg="mod">
          <ac:chgData name="Federico Arazi" userId="d5e70aac-4f0c-4dc3-b564-7b3ba83612db" providerId="ADAL" clId="{BA201FA9-31FC-491B-A397-78BA548D22BC}" dt="2022-09-12T18:33:36.533" v="4391" actId="164"/>
          <ac:picMkLst>
            <pc:docMk/>
            <pc:sldMk cId="2738138288" sldId="279"/>
            <ac:picMk id="61" creationId="{67E9ED90-1D9D-4585-888D-795639A53039}"/>
          </ac:picMkLst>
        </pc:picChg>
        <pc:picChg chg="del">
          <ac:chgData name="Federico Arazi" userId="d5e70aac-4f0c-4dc3-b564-7b3ba83612db" providerId="ADAL" clId="{BA201FA9-31FC-491B-A397-78BA548D22BC}" dt="2022-09-12T18:35:03.854" v="4410" actId="21"/>
          <ac:picMkLst>
            <pc:docMk/>
            <pc:sldMk cId="2738138288" sldId="279"/>
            <ac:picMk id="72" creationId="{77C42796-4D43-48B7-80E8-6EE926A02782}"/>
          </ac:picMkLst>
        </pc:picChg>
        <pc:picChg chg="mod">
          <ac:chgData name="Federico Arazi" userId="d5e70aac-4f0c-4dc3-b564-7b3ba83612db" providerId="ADAL" clId="{BA201FA9-31FC-491B-A397-78BA548D22BC}" dt="2022-09-12T18:33:45.254" v="4392" actId="164"/>
          <ac:picMkLst>
            <pc:docMk/>
            <pc:sldMk cId="2738138288" sldId="279"/>
            <ac:picMk id="73" creationId="{A64DB170-FBBA-4211-9A1E-29A0AB554E76}"/>
          </ac:picMkLst>
        </pc:picChg>
        <pc:picChg chg="del">
          <ac:chgData name="Federico Arazi" userId="d5e70aac-4f0c-4dc3-b564-7b3ba83612db" providerId="ADAL" clId="{BA201FA9-31FC-491B-A397-78BA548D22BC}" dt="2022-09-12T18:35:03.854" v="4410" actId="21"/>
          <ac:picMkLst>
            <pc:docMk/>
            <pc:sldMk cId="2738138288" sldId="279"/>
            <ac:picMk id="74" creationId="{73E0A70A-5C58-4F70-928E-35A49983C286}"/>
          </ac:picMkLst>
        </pc:picChg>
        <pc:picChg chg="mod">
          <ac:chgData name="Federico Arazi" userId="d5e70aac-4f0c-4dc3-b564-7b3ba83612db" providerId="ADAL" clId="{BA201FA9-31FC-491B-A397-78BA548D22BC}" dt="2022-09-12T18:34:07.469" v="4396" actId="164"/>
          <ac:picMkLst>
            <pc:docMk/>
            <pc:sldMk cId="2738138288" sldId="279"/>
            <ac:picMk id="78" creationId="{646B41EC-1D07-45B6-8CB0-1C4969195AC1}"/>
          </ac:picMkLst>
        </pc:picChg>
        <pc:picChg chg="mod">
          <ac:chgData name="Federico Arazi" userId="d5e70aac-4f0c-4dc3-b564-7b3ba83612db" providerId="ADAL" clId="{BA201FA9-31FC-491B-A397-78BA548D22BC}" dt="2022-09-12T18:33:45.254" v="4392" actId="164"/>
          <ac:picMkLst>
            <pc:docMk/>
            <pc:sldMk cId="2738138288" sldId="279"/>
            <ac:picMk id="79" creationId="{6EFE5CC2-7306-4CA7-AC80-100148B2E41A}"/>
          </ac:picMkLst>
        </pc:picChg>
        <pc:picChg chg="mod">
          <ac:chgData name="Federico Arazi" userId="d5e70aac-4f0c-4dc3-b564-7b3ba83612db" providerId="ADAL" clId="{BA201FA9-31FC-491B-A397-78BA548D22BC}" dt="2022-09-12T18:34:24.532" v="4405" actId="164"/>
          <ac:picMkLst>
            <pc:docMk/>
            <pc:sldMk cId="2738138288" sldId="279"/>
            <ac:picMk id="80" creationId="{CA45B3A9-BA65-4747-801B-6721BF1B85AC}"/>
          </ac:picMkLst>
        </pc:picChg>
        <pc:picChg chg="del">
          <ac:chgData name="Federico Arazi" userId="d5e70aac-4f0c-4dc3-b564-7b3ba83612db" providerId="ADAL" clId="{BA201FA9-31FC-491B-A397-78BA548D22BC}" dt="2022-09-12T18:35:03.854" v="4410" actId="21"/>
          <ac:picMkLst>
            <pc:docMk/>
            <pc:sldMk cId="2738138288" sldId="279"/>
            <ac:picMk id="83" creationId="{05A388D9-6B84-4C78-B670-EE2ABC9DAC1A}"/>
          </ac:picMkLst>
        </pc:picChg>
        <pc:picChg chg="mod">
          <ac:chgData name="Federico Arazi" userId="d5e70aac-4f0c-4dc3-b564-7b3ba83612db" providerId="ADAL" clId="{BA201FA9-31FC-491B-A397-78BA548D22BC}" dt="2022-09-12T18:33:55.955" v="4393" actId="164"/>
          <ac:picMkLst>
            <pc:docMk/>
            <pc:sldMk cId="2738138288" sldId="279"/>
            <ac:picMk id="111" creationId="{931558A7-6A3F-4E1B-A5D7-D6AC230BCC4B}"/>
          </ac:picMkLst>
        </pc:picChg>
        <pc:picChg chg="del">
          <ac:chgData name="Federico Arazi" userId="d5e70aac-4f0c-4dc3-b564-7b3ba83612db" providerId="ADAL" clId="{BA201FA9-31FC-491B-A397-78BA548D22BC}" dt="2022-09-12T18:35:03.854" v="4410" actId="21"/>
          <ac:picMkLst>
            <pc:docMk/>
            <pc:sldMk cId="2738138288" sldId="279"/>
            <ac:picMk id="113" creationId="{D0CCB3EB-F43C-442F-A816-2D8285356CE0}"/>
          </ac:picMkLst>
        </pc:picChg>
        <pc:picChg chg="del">
          <ac:chgData name="Federico Arazi" userId="d5e70aac-4f0c-4dc3-b564-7b3ba83612db" providerId="ADAL" clId="{BA201FA9-31FC-491B-A397-78BA548D22BC}" dt="2022-09-12T18:35:03.854" v="4410" actId="21"/>
          <ac:picMkLst>
            <pc:docMk/>
            <pc:sldMk cId="2738138288" sldId="279"/>
            <ac:picMk id="115" creationId="{6EFD1592-E5ED-4351-A8DB-2DF9AD810C64}"/>
          </ac:picMkLst>
        </pc:picChg>
        <pc:picChg chg="del">
          <ac:chgData name="Federico Arazi" userId="d5e70aac-4f0c-4dc3-b564-7b3ba83612db" providerId="ADAL" clId="{BA201FA9-31FC-491B-A397-78BA548D22BC}" dt="2022-09-12T18:35:03.854" v="4410" actId="21"/>
          <ac:picMkLst>
            <pc:docMk/>
            <pc:sldMk cId="2738138288" sldId="279"/>
            <ac:picMk id="117" creationId="{D8DD1DC9-B6A0-4D49-8B3C-96E2DA6FE414}"/>
          </ac:picMkLst>
        </pc:picChg>
        <pc:picChg chg="mod">
          <ac:chgData name="Federico Arazi" userId="d5e70aac-4f0c-4dc3-b564-7b3ba83612db" providerId="ADAL" clId="{BA201FA9-31FC-491B-A397-78BA548D22BC}" dt="2022-09-12T18:33:36.533" v="4391" actId="164"/>
          <ac:picMkLst>
            <pc:docMk/>
            <pc:sldMk cId="2738138288" sldId="279"/>
            <ac:picMk id="118" creationId="{283F7505-5A42-4B25-9B1C-FA8A1DE27315}"/>
          </ac:picMkLst>
        </pc:picChg>
        <pc:picChg chg="del mod">
          <ac:chgData name="Federico Arazi" userId="d5e70aac-4f0c-4dc3-b564-7b3ba83612db" providerId="ADAL" clId="{BA201FA9-31FC-491B-A397-78BA548D22BC}" dt="2022-09-12T18:35:03.854" v="4410" actId="21"/>
          <ac:picMkLst>
            <pc:docMk/>
            <pc:sldMk cId="2738138288" sldId="279"/>
            <ac:picMk id="119" creationId="{26D6331F-6068-4829-82C4-329C5ADC4035}"/>
          </ac:picMkLst>
        </pc:picChg>
        <pc:picChg chg="del">
          <ac:chgData name="Federico Arazi" userId="d5e70aac-4f0c-4dc3-b564-7b3ba83612db" providerId="ADAL" clId="{BA201FA9-31FC-491B-A397-78BA548D22BC}" dt="2022-09-12T18:35:03.854" v="4410" actId="21"/>
          <ac:picMkLst>
            <pc:docMk/>
            <pc:sldMk cId="2738138288" sldId="279"/>
            <ac:picMk id="121" creationId="{C9BCDCDB-D51B-4E04-B92B-F22B6273ED33}"/>
          </ac:picMkLst>
        </pc:picChg>
        <pc:picChg chg="del">
          <ac:chgData name="Federico Arazi" userId="d5e70aac-4f0c-4dc3-b564-7b3ba83612db" providerId="ADAL" clId="{BA201FA9-31FC-491B-A397-78BA548D22BC}" dt="2022-09-12T18:35:03.854" v="4410" actId="21"/>
          <ac:picMkLst>
            <pc:docMk/>
            <pc:sldMk cId="2738138288" sldId="279"/>
            <ac:picMk id="123" creationId="{5D03C661-3108-48CD-81AB-7D017419356F}"/>
          </ac:picMkLst>
        </pc:picChg>
        <pc:picChg chg="mod">
          <ac:chgData name="Federico Arazi" userId="d5e70aac-4f0c-4dc3-b564-7b3ba83612db" providerId="ADAL" clId="{BA201FA9-31FC-491B-A397-78BA548D22BC}" dt="2022-09-12T18:31:38.691" v="4385" actId="164"/>
          <ac:picMkLst>
            <pc:docMk/>
            <pc:sldMk cId="2738138288" sldId="279"/>
            <ac:picMk id="125" creationId="{D75072B9-0B1E-4BAF-BBA4-BC4A3D15464F}"/>
          </ac:picMkLst>
        </pc:picChg>
        <pc:picChg chg="mod">
          <ac:chgData name="Federico Arazi" userId="d5e70aac-4f0c-4dc3-b564-7b3ba83612db" providerId="ADAL" clId="{BA201FA9-31FC-491B-A397-78BA548D22BC}" dt="2022-09-12T18:31:38.691" v="4385" actId="164"/>
          <ac:picMkLst>
            <pc:docMk/>
            <pc:sldMk cId="2738138288" sldId="279"/>
            <ac:picMk id="127" creationId="{80D75911-81A5-4BC7-8CEA-6E0EC54AC77C}"/>
          </ac:picMkLst>
        </pc:picChg>
        <pc:picChg chg="mod">
          <ac:chgData name="Federico Arazi" userId="d5e70aac-4f0c-4dc3-b564-7b3ba83612db" providerId="ADAL" clId="{BA201FA9-31FC-491B-A397-78BA548D22BC}" dt="2022-09-12T18:33:45.254" v="4392" actId="164"/>
          <ac:picMkLst>
            <pc:docMk/>
            <pc:sldMk cId="2738138288" sldId="279"/>
            <ac:picMk id="129" creationId="{DE06E33A-7549-4D09-867F-6B2D96BB80D7}"/>
          </ac:picMkLst>
        </pc:picChg>
        <pc:picChg chg="del">
          <ac:chgData name="Federico Arazi" userId="d5e70aac-4f0c-4dc3-b564-7b3ba83612db" providerId="ADAL" clId="{BA201FA9-31FC-491B-A397-78BA548D22BC}" dt="2022-09-12T18:35:03.854" v="4410" actId="21"/>
          <ac:picMkLst>
            <pc:docMk/>
            <pc:sldMk cId="2738138288" sldId="279"/>
            <ac:picMk id="131" creationId="{8874925A-0C42-46AC-B0FA-00BA51420A1C}"/>
          </ac:picMkLst>
        </pc:picChg>
        <pc:cxnChg chg="mod">
          <ac:chgData name="Federico Arazi" userId="d5e70aac-4f0c-4dc3-b564-7b3ba83612db" providerId="ADAL" clId="{BA201FA9-31FC-491B-A397-78BA548D22BC}" dt="2022-09-12T18:35:34.029" v="4417" actId="14100"/>
          <ac:cxnSpMkLst>
            <pc:docMk/>
            <pc:sldMk cId="2738138288" sldId="279"/>
            <ac:cxnSpMk id="33" creationId="{FC5A6EDF-394B-4035-A34E-370553306D23}"/>
          </ac:cxnSpMkLst>
        </pc:cxnChg>
      </pc:sldChg>
      <pc:sldChg chg="del">
        <pc:chgData name="Federico Arazi" userId="d5e70aac-4f0c-4dc3-b564-7b3ba83612db" providerId="ADAL" clId="{BA201FA9-31FC-491B-A397-78BA548D22BC}" dt="2022-09-06T20:00:16.649" v="0" actId="47"/>
        <pc:sldMkLst>
          <pc:docMk/>
          <pc:sldMk cId="818381221" sldId="280"/>
        </pc:sldMkLst>
      </pc:sldChg>
      <pc:sldChg chg="modSp">
        <pc:chgData name="Federico Arazi" userId="d5e70aac-4f0c-4dc3-b564-7b3ba83612db" providerId="ADAL" clId="{BA201FA9-31FC-491B-A397-78BA548D22BC}" dt="2022-09-12T18:40:12.260" v="4419" actId="207"/>
        <pc:sldMkLst>
          <pc:docMk/>
          <pc:sldMk cId="2763657360" sldId="280"/>
        </pc:sldMkLst>
        <pc:graphicFrameChg chg="mod">
          <ac:chgData name="Federico Arazi" userId="d5e70aac-4f0c-4dc3-b564-7b3ba83612db" providerId="ADAL" clId="{BA201FA9-31FC-491B-A397-78BA548D22BC}" dt="2022-09-12T18:40:12.260" v="4419" actId="207"/>
          <ac:graphicFrameMkLst>
            <pc:docMk/>
            <pc:sldMk cId="2763657360" sldId="280"/>
            <ac:graphicFrameMk id="5" creationId="{A9209EDE-2E56-4689-AEE1-50AF1089C68F}"/>
          </ac:graphicFrameMkLst>
        </pc:graphicFrameChg>
      </pc:sldChg>
      <pc:sldChg chg="modSp new mod">
        <pc:chgData name="Federico Arazi" userId="d5e70aac-4f0c-4dc3-b564-7b3ba83612db" providerId="ADAL" clId="{BA201FA9-31FC-491B-A397-78BA548D22BC}" dt="2022-09-12T18:49:47.979" v="4421" actId="6549"/>
        <pc:sldMkLst>
          <pc:docMk/>
          <pc:sldMk cId="1353462134" sldId="281"/>
        </pc:sldMkLst>
        <pc:spChg chg="mod">
          <ac:chgData name="Federico Arazi" userId="d5e70aac-4f0c-4dc3-b564-7b3ba83612db" providerId="ADAL" clId="{BA201FA9-31FC-491B-A397-78BA548D22BC}" dt="2022-09-12T18:30:06.519" v="4271" actId="20577"/>
          <ac:spMkLst>
            <pc:docMk/>
            <pc:sldMk cId="1353462134" sldId="281"/>
            <ac:spMk id="2" creationId="{E9CC1071-EAE3-800E-4059-5C9299D0CE5B}"/>
          </ac:spMkLst>
        </pc:spChg>
        <pc:spChg chg="mod">
          <ac:chgData name="Federico Arazi" userId="d5e70aac-4f0c-4dc3-b564-7b3ba83612db" providerId="ADAL" clId="{BA201FA9-31FC-491B-A397-78BA548D22BC}" dt="2022-09-12T18:49:47.979" v="4421" actId="6549"/>
          <ac:spMkLst>
            <pc:docMk/>
            <pc:sldMk cId="1353462134" sldId="281"/>
            <ac:spMk id="3" creationId="{24C7C200-989C-4D64-1FEA-B6258B922B19}"/>
          </ac:spMkLst>
        </pc:spChg>
      </pc:sldChg>
      <pc:sldChg chg="del">
        <pc:chgData name="Federico Arazi" userId="d5e70aac-4f0c-4dc3-b564-7b3ba83612db" providerId="ADAL" clId="{BA201FA9-31FC-491B-A397-78BA548D22BC}" dt="2022-09-06T20:00:16.649" v="0" actId="47"/>
        <pc:sldMkLst>
          <pc:docMk/>
          <pc:sldMk cId="2404240229" sldId="281"/>
        </pc:sldMkLst>
      </pc:sldChg>
      <pc:sldChg chg="del">
        <pc:chgData name="Federico Arazi" userId="d5e70aac-4f0c-4dc3-b564-7b3ba83612db" providerId="ADAL" clId="{BA201FA9-31FC-491B-A397-78BA548D22BC}" dt="2022-09-06T20:00:16.649" v="0" actId="47"/>
        <pc:sldMkLst>
          <pc:docMk/>
          <pc:sldMk cId="3873470085" sldId="282"/>
        </pc:sldMkLst>
      </pc:sldChg>
      <pc:sldChg chg="del">
        <pc:chgData name="Federico Arazi" userId="d5e70aac-4f0c-4dc3-b564-7b3ba83612db" providerId="ADAL" clId="{BA201FA9-31FC-491B-A397-78BA548D22BC}" dt="2022-09-06T20:00:16.649" v="0" actId="47"/>
        <pc:sldMkLst>
          <pc:docMk/>
          <pc:sldMk cId="2112011273" sldId="283"/>
        </pc:sldMkLst>
      </pc:sldChg>
      <pc:sldChg chg="del">
        <pc:chgData name="Federico Arazi" userId="d5e70aac-4f0c-4dc3-b564-7b3ba83612db" providerId="ADAL" clId="{BA201FA9-31FC-491B-A397-78BA548D22BC}" dt="2022-09-06T20:00:16.649" v="0" actId="47"/>
        <pc:sldMkLst>
          <pc:docMk/>
          <pc:sldMk cId="2622033418" sldId="284"/>
        </pc:sldMkLst>
      </pc:sldChg>
    </pc:docChg>
  </pc:docChgLst>
  <pc:docChgLst>
    <pc:chgData name="Federico Arazi" userId="d5e70aac-4f0c-4dc3-b564-7b3ba83612db" providerId="ADAL" clId="{950C3BFD-33DF-40DE-9111-5246FD3BB876}"/>
    <pc:docChg chg="custSel addSld modSld">
      <pc:chgData name="Federico Arazi" userId="d5e70aac-4f0c-4dc3-b564-7b3ba83612db" providerId="ADAL" clId="{950C3BFD-33DF-40DE-9111-5246FD3BB876}" dt="2021-10-22T20:20:32.531" v="52" actId="790"/>
      <pc:docMkLst>
        <pc:docMk/>
      </pc:docMkLst>
      <pc:sldChg chg="modSp mod">
        <pc:chgData name="Federico Arazi" userId="d5e70aac-4f0c-4dc3-b564-7b3ba83612db" providerId="ADAL" clId="{950C3BFD-33DF-40DE-9111-5246FD3BB876}" dt="2021-10-22T20:11:49.236" v="3" actId="20577"/>
        <pc:sldMkLst>
          <pc:docMk/>
          <pc:sldMk cId="3008383994" sldId="277"/>
        </pc:sldMkLst>
        <pc:graphicFrameChg chg="modGraphic">
          <ac:chgData name="Federico Arazi" userId="d5e70aac-4f0c-4dc3-b564-7b3ba83612db" providerId="ADAL" clId="{950C3BFD-33DF-40DE-9111-5246FD3BB876}" dt="2021-10-22T20:11:49.236" v="3" actId="20577"/>
          <ac:graphicFrameMkLst>
            <pc:docMk/>
            <pc:sldMk cId="3008383994" sldId="277"/>
            <ac:graphicFrameMk id="7" creationId="{2488372E-0AED-46D3-908B-E35751B0BD17}"/>
          </ac:graphicFrameMkLst>
        </pc:graphicFrameChg>
      </pc:sldChg>
      <pc:sldChg chg="modSp mod">
        <pc:chgData name="Federico Arazi" userId="d5e70aac-4f0c-4dc3-b564-7b3ba83612db" providerId="ADAL" clId="{950C3BFD-33DF-40DE-9111-5246FD3BB876}" dt="2021-10-22T20:11:55.531" v="7" actId="20577"/>
        <pc:sldMkLst>
          <pc:docMk/>
          <pc:sldMk cId="963231713" sldId="278"/>
        </pc:sldMkLst>
        <pc:graphicFrameChg chg="modGraphic">
          <ac:chgData name="Federico Arazi" userId="d5e70aac-4f0c-4dc3-b564-7b3ba83612db" providerId="ADAL" clId="{950C3BFD-33DF-40DE-9111-5246FD3BB876}" dt="2021-10-22T20:11:55.531" v="7" actId="20577"/>
          <ac:graphicFrameMkLst>
            <pc:docMk/>
            <pc:sldMk cId="963231713" sldId="278"/>
            <ac:graphicFrameMk id="7" creationId="{2488372E-0AED-46D3-908B-E35751B0BD17}"/>
          </ac:graphicFrameMkLst>
        </pc:graphicFrameChg>
      </pc:sldChg>
      <pc:sldChg chg="modSp mod">
        <pc:chgData name="Federico Arazi" userId="d5e70aac-4f0c-4dc3-b564-7b3ba83612db" providerId="ADAL" clId="{950C3BFD-33DF-40DE-9111-5246FD3BB876}" dt="2021-10-22T20:12:05.575" v="11" actId="20577"/>
        <pc:sldMkLst>
          <pc:docMk/>
          <pc:sldMk cId="2589931010" sldId="279"/>
        </pc:sldMkLst>
        <pc:graphicFrameChg chg="modGraphic">
          <ac:chgData name="Federico Arazi" userId="d5e70aac-4f0c-4dc3-b564-7b3ba83612db" providerId="ADAL" clId="{950C3BFD-33DF-40DE-9111-5246FD3BB876}" dt="2021-10-22T20:12:05.575" v="11" actId="20577"/>
          <ac:graphicFrameMkLst>
            <pc:docMk/>
            <pc:sldMk cId="2589931010" sldId="279"/>
            <ac:graphicFrameMk id="7" creationId="{2488372E-0AED-46D3-908B-E35751B0BD17}"/>
          </ac:graphicFrameMkLst>
        </pc:graphicFrameChg>
      </pc:sldChg>
      <pc:sldChg chg="modSp mod">
        <pc:chgData name="Federico Arazi" userId="d5e70aac-4f0c-4dc3-b564-7b3ba83612db" providerId="ADAL" clId="{950C3BFD-33DF-40DE-9111-5246FD3BB876}" dt="2021-10-22T20:12:16.657" v="15" actId="20577"/>
        <pc:sldMkLst>
          <pc:docMk/>
          <pc:sldMk cId="818381221" sldId="280"/>
        </pc:sldMkLst>
        <pc:graphicFrameChg chg="modGraphic">
          <ac:chgData name="Federico Arazi" userId="d5e70aac-4f0c-4dc3-b564-7b3ba83612db" providerId="ADAL" clId="{950C3BFD-33DF-40DE-9111-5246FD3BB876}" dt="2021-10-22T20:12:16.657" v="15" actId="20577"/>
          <ac:graphicFrameMkLst>
            <pc:docMk/>
            <pc:sldMk cId="818381221" sldId="280"/>
            <ac:graphicFrameMk id="7" creationId="{2488372E-0AED-46D3-908B-E35751B0BD17}"/>
          </ac:graphicFrameMkLst>
        </pc:graphicFrameChg>
      </pc:sldChg>
      <pc:sldChg chg="addSp delSp modSp new mod modClrScheme chgLayout">
        <pc:chgData name="Federico Arazi" userId="d5e70aac-4f0c-4dc3-b564-7b3ba83612db" providerId="ADAL" clId="{950C3BFD-33DF-40DE-9111-5246FD3BB876}" dt="2021-10-22T20:20:32.531" v="52" actId="790"/>
        <pc:sldMkLst>
          <pc:docMk/>
          <pc:sldMk cId="3873470085" sldId="282"/>
        </pc:sldMkLst>
        <pc:spChg chg="del mod ord">
          <ac:chgData name="Federico Arazi" userId="d5e70aac-4f0c-4dc3-b564-7b3ba83612db" providerId="ADAL" clId="{950C3BFD-33DF-40DE-9111-5246FD3BB876}" dt="2021-10-22T20:19:40.548" v="17" actId="700"/>
          <ac:spMkLst>
            <pc:docMk/>
            <pc:sldMk cId="3873470085" sldId="282"/>
            <ac:spMk id="2" creationId="{C372AD37-F8BB-431E-AF8F-809FC309A1DB}"/>
          </ac:spMkLst>
        </pc:spChg>
        <pc:spChg chg="del mod ord">
          <ac:chgData name="Federico Arazi" userId="d5e70aac-4f0c-4dc3-b564-7b3ba83612db" providerId="ADAL" clId="{950C3BFD-33DF-40DE-9111-5246FD3BB876}" dt="2021-10-22T20:19:40.548" v="17" actId="700"/>
          <ac:spMkLst>
            <pc:docMk/>
            <pc:sldMk cId="3873470085" sldId="282"/>
            <ac:spMk id="3" creationId="{A547632F-59A8-4477-B7F9-8F9E51164C5A}"/>
          </ac:spMkLst>
        </pc:spChg>
        <pc:spChg chg="mod ord">
          <ac:chgData name="Federico Arazi" userId="d5e70aac-4f0c-4dc3-b564-7b3ba83612db" providerId="ADAL" clId="{950C3BFD-33DF-40DE-9111-5246FD3BB876}" dt="2021-10-22T20:19:40.548" v="17" actId="700"/>
          <ac:spMkLst>
            <pc:docMk/>
            <pc:sldMk cId="3873470085" sldId="282"/>
            <ac:spMk id="4" creationId="{3CA68E4D-FF4D-45C9-BA5F-E45B132F549F}"/>
          </ac:spMkLst>
        </pc:spChg>
        <pc:spChg chg="add mod ord">
          <ac:chgData name="Federico Arazi" userId="d5e70aac-4f0c-4dc3-b564-7b3ba83612db" providerId="ADAL" clId="{950C3BFD-33DF-40DE-9111-5246FD3BB876}" dt="2021-10-22T20:20:32.531" v="52" actId="790"/>
          <ac:spMkLst>
            <pc:docMk/>
            <pc:sldMk cId="3873470085" sldId="282"/>
            <ac:spMk id="5" creationId="{CFCA3955-8DA9-48CC-A37B-525DB0DF1153}"/>
          </ac:spMkLst>
        </pc:spChg>
        <pc:spChg chg="add del mod ord">
          <ac:chgData name="Federico Arazi" userId="d5e70aac-4f0c-4dc3-b564-7b3ba83612db" providerId="ADAL" clId="{950C3BFD-33DF-40DE-9111-5246FD3BB876}" dt="2021-10-22T20:19:50.105" v="18"/>
          <ac:spMkLst>
            <pc:docMk/>
            <pc:sldMk cId="3873470085" sldId="282"/>
            <ac:spMk id="6" creationId="{882BFFF8-6A21-4FDA-9697-6198143FD186}"/>
          </ac:spMkLst>
        </pc:spChg>
        <pc:picChg chg="add mod">
          <ac:chgData name="Federico Arazi" userId="d5e70aac-4f0c-4dc3-b564-7b3ba83612db" providerId="ADAL" clId="{950C3BFD-33DF-40DE-9111-5246FD3BB876}" dt="2021-10-22T20:20:04.576" v="23" actId="14100"/>
          <ac:picMkLst>
            <pc:docMk/>
            <pc:sldMk cId="3873470085" sldId="282"/>
            <ac:picMk id="8" creationId="{B3C39168-0BE5-4861-9BE2-6A83A408CC04}"/>
          </ac:picMkLst>
        </pc:picChg>
      </pc:sldChg>
    </pc:docChg>
  </pc:docChgLst>
  <pc:docChgLst>
    <pc:chgData name="Federico Arazi" userId="d5e70aac-4f0c-4dc3-b564-7b3ba83612db" providerId="ADAL" clId="{6523A7C5-DD00-4743-A6F1-6A129AE1DF2D}"/>
    <pc:docChg chg="modSld">
      <pc:chgData name="Federico Arazi" userId="d5e70aac-4f0c-4dc3-b564-7b3ba83612db" providerId="ADAL" clId="{6523A7C5-DD00-4743-A6F1-6A129AE1DF2D}" dt="2021-10-18T19:47:14.649" v="100" actId="6549"/>
      <pc:docMkLst>
        <pc:docMk/>
      </pc:docMkLst>
      <pc:sldChg chg="modSp mod">
        <pc:chgData name="Federico Arazi" userId="d5e70aac-4f0c-4dc3-b564-7b3ba83612db" providerId="ADAL" clId="{6523A7C5-DD00-4743-A6F1-6A129AE1DF2D}" dt="2021-10-18T19:41:49.891" v="57" actId="20577"/>
        <pc:sldMkLst>
          <pc:docMk/>
          <pc:sldMk cId="1736762051" sldId="267"/>
        </pc:sldMkLst>
        <pc:spChg chg="mod">
          <ac:chgData name="Federico Arazi" userId="d5e70aac-4f0c-4dc3-b564-7b3ba83612db" providerId="ADAL" clId="{6523A7C5-DD00-4743-A6F1-6A129AE1DF2D}" dt="2021-10-18T19:41:49.891" v="57" actId="20577"/>
          <ac:spMkLst>
            <pc:docMk/>
            <pc:sldMk cId="1736762051" sldId="267"/>
            <ac:spMk id="9" creationId="{29F2B07A-2B73-488B-963C-5F9B8079A3C2}"/>
          </ac:spMkLst>
        </pc:spChg>
      </pc:sldChg>
      <pc:sldChg chg="modSp mod">
        <pc:chgData name="Federico Arazi" userId="d5e70aac-4f0c-4dc3-b564-7b3ba83612db" providerId="ADAL" clId="{6523A7C5-DD00-4743-A6F1-6A129AE1DF2D}" dt="2021-10-18T19:36:48.916" v="21" actId="20577"/>
        <pc:sldMkLst>
          <pc:docMk/>
          <pc:sldMk cId="3044728705" sldId="268"/>
        </pc:sldMkLst>
        <pc:spChg chg="mod">
          <ac:chgData name="Federico Arazi" userId="d5e70aac-4f0c-4dc3-b564-7b3ba83612db" providerId="ADAL" clId="{6523A7C5-DD00-4743-A6F1-6A129AE1DF2D}" dt="2021-10-18T19:36:48.916" v="21" actId="20577"/>
          <ac:spMkLst>
            <pc:docMk/>
            <pc:sldMk cId="3044728705" sldId="268"/>
            <ac:spMk id="3" creationId="{86A258EE-D9AA-419F-B2DA-1ABDF6AEA08A}"/>
          </ac:spMkLst>
        </pc:spChg>
      </pc:sldChg>
      <pc:sldChg chg="modSp mod">
        <pc:chgData name="Federico Arazi" userId="d5e70aac-4f0c-4dc3-b564-7b3ba83612db" providerId="ADAL" clId="{6523A7C5-DD00-4743-A6F1-6A129AE1DF2D}" dt="2021-10-18T19:47:14.649" v="100" actId="6549"/>
        <pc:sldMkLst>
          <pc:docMk/>
          <pc:sldMk cId="3418331935" sldId="272"/>
        </pc:sldMkLst>
        <pc:spChg chg="mod">
          <ac:chgData name="Federico Arazi" userId="d5e70aac-4f0c-4dc3-b564-7b3ba83612db" providerId="ADAL" clId="{6523A7C5-DD00-4743-A6F1-6A129AE1DF2D}" dt="2021-10-18T19:47:14.649" v="100" actId="6549"/>
          <ac:spMkLst>
            <pc:docMk/>
            <pc:sldMk cId="3418331935" sldId="272"/>
            <ac:spMk id="3" creationId="{EEFC13CC-9B31-4C8A-B6AD-56D0B926C7B6}"/>
          </ac:spMkLst>
        </pc:spChg>
      </pc:sldChg>
      <pc:sldChg chg="modSp mod">
        <pc:chgData name="Federico Arazi" userId="d5e70aac-4f0c-4dc3-b564-7b3ba83612db" providerId="ADAL" clId="{6523A7C5-DD00-4743-A6F1-6A129AE1DF2D}" dt="2021-10-18T19:35:29.498" v="11" actId="20577"/>
        <pc:sldMkLst>
          <pc:docMk/>
          <pc:sldMk cId="2939143941" sldId="273"/>
        </pc:sldMkLst>
        <pc:spChg chg="mod">
          <ac:chgData name="Federico Arazi" userId="d5e70aac-4f0c-4dc3-b564-7b3ba83612db" providerId="ADAL" clId="{6523A7C5-DD00-4743-A6F1-6A129AE1DF2D}" dt="2021-10-18T19:35:29.498" v="11" actId="20577"/>
          <ac:spMkLst>
            <pc:docMk/>
            <pc:sldMk cId="2939143941" sldId="273"/>
            <ac:spMk id="6" creationId="{A58C9DE1-4963-44C6-9D43-4B0773A19AE6}"/>
          </ac:spMkLst>
        </pc:spChg>
      </pc:sldChg>
      <pc:sldChg chg="modSp mod">
        <pc:chgData name="Federico Arazi" userId="d5e70aac-4f0c-4dc3-b564-7b3ba83612db" providerId="ADAL" clId="{6523A7C5-DD00-4743-A6F1-6A129AE1DF2D}" dt="2021-10-18T19:42:26.936" v="58" actId="790"/>
        <pc:sldMkLst>
          <pc:docMk/>
          <pc:sldMk cId="1746841667" sldId="275"/>
        </pc:sldMkLst>
        <pc:spChg chg="mod">
          <ac:chgData name="Federico Arazi" userId="d5e70aac-4f0c-4dc3-b564-7b3ba83612db" providerId="ADAL" clId="{6523A7C5-DD00-4743-A6F1-6A129AE1DF2D}" dt="2021-10-18T19:42:26.936" v="58" actId="790"/>
          <ac:spMkLst>
            <pc:docMk/>
            <pc:sldMk cId="1746841667" sldId="275"/>
            <ac:spMk id="6" creationId="{2F83BA81-E70F-4BD3-BF66-35D63F2B6F12}"/>
          </ac:spMkLst>
        </pc:spChg>
      </pc:sldChg>
      <pc:sldChg chg="modSp mod">
        <pc:chgData name="Federico Arazi" userId="d5e70aac-4f0c-4dc3-b564-7b3ba83612db" providerId="ADAL" clId="{6523A7C5-DD00-4743-A6F1-6A129AE1DF2D}" dt="2021-10-18T19:39:11.635" v="24" actId="14100"/>
        <pc:sldMkLst>
          <pc:docMk/>
          <pc:sldMk cId="3008383994" sldId="277"/>
        </pc:sldMkLst>
        <pc:graphicFrameChg chg="modGraphic">
          <ac:chgData name="Federico Arazi" userId="d5e70aac-4f0c-4dc3-b564-7b3ba83612db" providerId="ADAL" clId="{6523A7C5-DD00-4743-A6F1-6A129AE1DF2D}" dt="2021-10-18T19:39:11.635" v="24" actId="14100"/>
          <ac:graphicFrameMkLst>
            <pc:docMk/>
            <pc:sldMk cId="3008383994" sldId="277"/>
            <ac:graphicFrameMk id="7" creationId="{2488372E-0AED-46D3-908B-E35751B0BD17}"/>
          </ac:graphicFrameMkLst>
        </pc:graphicFrameChg>
      </pc:sldChg>
      <pc:sldChg chg="modSp mod">
        <pc:chgData name="Federico Arazi" userId="d5e70aac-4f0c-4dc3-b564-7b3ba83612db" providerId="ADAL" clId="{6523A7C5-DD00-4743-A6F1-6A129AE1DF2D}" dt="2021-10-18T19:39:07.103" v="23" actId="14100"/>
        <pc:sldMkLst>
          <pc:docMk/>
          <pc:sldMk cId="963231713" sldId="278"/>
        </pc:sldMkLst>
        <pc:graphicFrameChg chg="modGraphic">
          <ac:chgData name="Federico Arazi" userId="d5e70aac-4f0c-4dc3-b564-7b3ba83612db" providerId="ADAL" clId="{6523A7C5-DD00-4743-A6F1-6A129AE1DF2D}" dt="2021-10-18T19:39:07.103" v="23" actId="14100"/>
          <ac:graphicFrameMkLst>
            <pc:docMk/>
            <pc:sldMk cId="963231713" sldId="278"/>
            <ac:graphicFrameMk id="7" creationId="{2488372E-0AED-46D3-908B-E35751B0BD17}"/>
          </ac:graphicFrameMkLst>
        </pc:graphicFrameChg>
      </pc:sldChg>
    </pc:docChg>
  </pc:docChgLst>
  <pc:docChgLst>
    <pc:chgData name="Federico Arazi" userId="d5e70aac-4f0c-4dc3-b564-7b3ba83612db" providerId="ADAL" clId="{ABABAF5B-C705-4CC8-8498-53556B349180}"/>
    <pc:docChg chg="undo redo custSel addSld modSld sldOrd">
      <pc:chgData name="Federico Arazi" userId="d5e70aac-4f0c-4dc3-b564-7b3ba83612db" providerId="ADAL" clId="{ABABAF5B-C705-4CC8-8498-53556B349180}" dt="2021-11-23T12:42:18.139" v="2060" actId="20577"/>
      <pc:docMkLst>
        <pc:docMk/>
      </pc:docMkLst>
      <pc:sldChg chg="modSp">
        <pc:chgData name="Federico Arazi" userId="d5e70aac-4f0c-4dc3-b564-7b3ba83612db" providerId="ADAL" clId="{ABABAF5B-C705-4CC8-8498-53556B349180}" dt="2021-11-09T13:52:07.978" v="1207" actId="20577"/>
        <pc:sldMkLst>
          <pc:docMk/>
          <pc:sldMk cId="1736762051" sldId="267"/>
        </pc:sldMkLst>
        <pc:spChg chg="mod">
          <ac:chgData name="Federico Arazi" userId="d5e70aac-4f0c-4dc3-b564-7b3ba83612db" providerId="ADAL" clId="{ABABAF5B-C705-4CC8-8498-53556B349180}" dt="2021-11-09T13:52:07.978" v="1207" actId="20577"/>
          <ac:spMkLst>
            <pc:docMk/>
            <pc:sldMk cId="1736762051" sldId="267"/>
            <ac:spMk id="9" creationId="{29F2B07A-2B73-488B-963C-5F9B8079A3C2}"/>
          </ac:spMkLst>
        </pc:spChg>
      </pc:sldChg>
      <pc:sldChg chg="modSp mod">
        <pc:chgData name="Federico Arazi" userId="d5e70aac-4f0c-4dc3-b564-7b3ba83612db" providerId="ADAL" clId="{ABABAF5B-C705-4CC8-8498-53556B349180}" dt="2021-11-23T12:42:18.139" v="2060" actId="20577"/>
        <pc:sldMkLst>
          <pc:docMk/>
          <pc:sldMk cId="3044728705" sldId="268"/>
        </pc:sldMkLst>
        <pc:spChg chg="mod">
          <ac:chgData name="Federico Arazi" userId="d5e70aac-4f0c-4dc3-b564-7b3ba83612db" providerId="ADAL" clId="{ABABAF5B-C705-4CC8-8498-53556B349180}" dt="2021-11-23T12:42:18.139" v="2060" actId="20577"/>
          <ac:spMkLst>
            <pc:docMk/>
            <pc:sldMk cId="3044728705" sldId="268"/>
            <ac:spMk id="3" creationId="{86A258EE-D9AA-419F-B2DA-1ABDF6AEA08A}"/>
          </ac:spMkLst>
        </pc:spChg>
      </pc:sldChg>
      <pc:sldChg chg="modSp mod">
        <pc:chgData name="Federico Arazi" userId="d5e70aac-4f0c-4dc3-b564-7b3ba83612db" providerId="ADAL" clId="{ABABAF5B-C705-4CC8-8498-53556B349180}" dt="2021-11-09T13:58:30.343" v="1506" actId="20577"/>
        <pc:sldMkLst>
          <pc:docMk/>
          <pc:sldMk cId="1074984967" sldId="271"/>
        </pc:sldMkLst>
        <pc:spChg chg="mod">
          <ac:chgData name="Federico Arazi" userId="d5e70aac-4f0c-4dc3-b564-7b3ba83612db" providerId="ADAL" clId="{ABABAF5B-C705-4CC8-8498-53556B349180}" dt="2021-11-09T13:58:30.343" v="1506" actId="20577"/>
          <ac:spMkLst>
            <pc:docMk/>
            <pc:sldMk cId="1074984967" sldId="271"/>
            <ac:spMk id="3" creationId="{EEFC13CC-9B31-4C8A-B6AD-56D0B926C7B6}"/>
          </ac:spMkLst>
        </pc:spChg>
      </pc:sldChg>
      <pc:sldChg chg="modSp mod">
        <pc:chgData name="Federico Arazi" userId="d5e70aac-4f0c-4dc3-b564-7b3ba83612db" providerId="ADAL" clId="{ABABAF5B-C705-4CC8-8498-53556B349180}" dt="2021-11-09T13:43:11.221" v="1065" actId="113"/>
        <pc:sldMkLst>
          <pc:docMk/>
          <pc:sldMk cId="2939143941" sldId="273"/>
        </pc:sldMkLst>
        <pc:spChg chg="mod">
          <ac:chgData name="Federico Arazi" userId="d5e70aac-4f0c-4dc3-b564-7b3ba83612db" providerId="ADAL" clId="{ABABAF5B-C705-4CC8-8498-53556B349180}" dt="2021-11-09T13:43:11.221" v="1065" actId="113"/>
          <ac:spMkLst>
            <pc:docMk/>
            <pc:sldMk cId="2939143941" sldId="273"/>
            <ac:spMk id="6" creationId="{A58C9DE1-4963-44C6-9D43-4B0773A19AE6}"/>
          </ac:spMkLst>
        </pc:spChg>
      </pc:sldChg>
      <pc:sldChg chg="addSp delSp modSp mod">
        <pc:chgData name="Federico Arazi" userId="d5e70aac-4f0c-4dc3-b564-7b3ba83612db" providerId="ADAL" clId="{ABABAF5B-C705-4CC8-8498-53556B349180}" dt="2021-11-12T12:28:33.191" v="2028" actId="207"/>
        <pc:sldMkLst>
          <pc:docMk/>
          <pc:sldMk cId="1746841667" sldId="275"/>
        </pc:sldMkLst>
        <pc:spChg chg="mod">
          <ac:chgData name="Federico Arazi" userId="d5e70aac-4f0c-4dc3-b564-7b3ba83612db" providerId="ADAL" clId="{ABABAF5B-C705-4CC8-8498-53556B349180}" dt="2021-11-12T12:28:33.191" v="2028" actId="207"/>
          <ac:spMkLst>
            <pc:docMk/>
            <pc:sldMk cId="1746841667" sldId="275"/>
            <ac:spMk id="3" creationId="{86A258EE-D9AA-419F-B2DA-1ABDF6AEA08A}"/>
          </ac:spMkLst>
        </pc:spChg>
        <pc:spChg chg="mod">
          <ac:chgData name="Federico Arazi" userId="d5e70aac-4f0c-4dc3-b564-7b3ba83612db" providerId="ADAL" clId="{ABABAF5B-C705-4CC8-8498-53556B349180}" dt="2021-11-12T12:28:17.584" v="2027" actId="20577"/>
          <ac:spMkLst>
            <pc:docMk/>
            <pc:sldMk cId="1746841667" sldId="275"/>
            <ac:spMk id="6" creationId="{2F83BA81-E70F-4BD3-BF66-35D63F2B6F12}"/>
          </ac:spMkLst>
        </pc:spChg>
        <pc:spChg chg="add del mod">
          <ac:chgData name="Federico Arazi" userId="d5e70aac-4f0c-4dc3-b564-7b3ba83612db" providerId="ADAL" clId="{ABABAF5B-C705-4CC8-8498-53556B349180}" dt="2021-11-12T11:48:27.039" v="1507" actId="478"/>
          <ac:spMkLst>
            <pc:docMk/>
            <pc:sldMk cId="1746841667" sldId="275"/>
            <ac:spMk id="7" creationId="{CAAD0B47-4B71-49B9-8AE3-3F708F8896A6}"/>
          </ac:spMkLst>
        </pc:spChg>
      </pc:sldChg>
      <pc:sldChg chg="modSp mod">
        <pc:chgData name="Federico Arazi" userId="d5e70aac-4f0c-4dc3-b564-7b3ba83612db" providerId="ADAL" clId="{ABABAF5B-C705-4CC8-8498-53556B349180}" dt="2021-11-09T13:57:32.587" v="1496" actId="6549"/>
        <pc:sldMkLst>
          <pc:docMk/>
          <pc:sldMk cId="812009209" sldId="276"/>
        </pc:sldMkLst>
        <pc:spChg chg="mod">
          <ac:chgData name="Federico Arazi" userId="d5e70aac-4f0c-4dc3-b564-7b3ba83612db" providerId="ADAL" clId="{ABABAF5B-C705-4CC8-8498-53556B349180}" dt="2021-11-09T13:57:32.587" v="1496" actId="6549"/>
          <ac:spMkLst>
            <pc:docMk/>
            <pc:sldMk cId="812009209" sldId="276"/>
            <ac:spMk id="3" creationId="{2CF41F42-471A-4E80-BC79-9A22A408EED0}"/>
          </ac:spMkLst>
        </pc:spChg>
      </pc:sldChg>
      <pc:sldChg chg="addSp delSp modSp mod">
        <pc:chgData name="Federico Arazi" userId="d5e70aac-4f0c-4dc3-b564-7b3ba83612db" providerId="ADAL" clId="{ABABAF5B-C705-4CC8-8498-53556B349180}" dt="2021-11-04T20:55:52.939" v="344" actId="6549"/>
        <pc:sldMkLst>
          <pc:docMk/>
          <pc:sldMk cId="3008383994" sldId="277"/>
        </pc:sldMkLst>
        <pc:spChg chg="add del mod">
          <ac:chgData name="Federico Arazi" userId="d5e70aac-4f0c-4dc3-b564-7b3ba83612db" providerId="ADAL" clId="{ABABAF5B-C705-4CC8-8498-53556B349180}" dt="2021-11-04T18:47:29.985" v="143" actId="478"/>
          <ac:spMkLst>
            <pc:docMk/>
            <pc:sldMk cId="3008383994" sldId="277"/>
            <ac:spMk id="6" creationId="{ED7AF749-BCC9-4867-BD1B-EFB507D73B15}"/>
          </ac:spMkLst>
        </pc:spChg>
        <pc:graphicFrameChg chg="modGraphic">
          <ac:chgData name="Federico Arazi" userId="d5e70aac-4f0c-4dc3-b564-7b3ba83612db" providerId="ADAL" clId="{ABABAF5B-C705-4CC8-8498-53556B349180}" dt="2021-11-04T20:55:52.939" v="344" actId="6549"/>
          <ac:graphicFrameMkLst>
            <pc:docMk/>
            <pc:sldMk cId="3008383994" sldId="277"/>
            <ac:graphicFrameMk id="7" creationId="{2488372E-0AED-46D3-908B-E35751B0BD17}"/>
          </ac:graphicFrameMkLst>
        </pc:graphicFrameChg>
      </pc:sldChg>
      <pc:sldChg chg="addSp delSp modSp mod">
        <pc:chgData name="Federico Arazi" userId="d5e70aac-4f0c-4dc3-b564-7b3ba83612db" providerId="ADAL" clId="{ABABAF5B-C705-4CC8-8498-53556B349180}" dt="2021-11-04T20:58:28.899" v="429" actId="20577"/>
        <pc:sldMkLst>
          <pc:docMk/>
          <pc:sldMk cId="963231713" sldId="278"/>
        </pc:sldMkLst>
        <pc:spChg chg="add del mod">
          <ac:chgData name="Federico Arazi" userId="d5e70aac-4f0c-4dc3-b564-7b3ba83612db" providerId="ADAL" clId="{ABABAF5B-C705-4CC8-8498-53556B349180}" dt="2021-11-04T18:48:20.165" v="146" actId="478"/>
          <ac:spMkLst>
            <pc:docMk/>
            <pc:sldMk cId="963231713" sldId="278"/>
            <ac:spMk id="6" creationId="{8B1D7F9E-B414-458B-ADFA-CCB380C80B9B}"/>
          </ac:spMkLst>
        </pc:spChg>
        <pc:graphicFrameChg chg="modGraphic">
          <ac:chgData name="Federico Arazi" userId="d5e70aac-4f0c-4dc3-b564-7b3ba83612db" providerId="ADAL" clId="{ABABAF5B-C705-4CC8-8498-53556B349180}" dt="2021-11-04T20:58:28.899" v="429" actId="20577"/>
          <ac:graphicFrameMkLst>
            <pc:docMk/>
            <pc:sldMk cId="963231713" sldId="278"/>
            <ac:graphicFrameMk id="7" creationId="{2488372E-0AED-46D3-908B-E35751B0BD17}"/>
          </ac:graphicFrameMkLst>
        </pc:graphicFrameChg>
      </pc:sldChg>
      <pc:sldChg chg="addSp delSp modSp mod">
        <pc:chgData name="Federico Arazi" userId="d5e70aac-4f0c-4dc3-b564-7b3ba83612db" providerId="ADAL" clId="{ABABAF5B-C705-4CC8-8498-53556B349180}" dt="2021-11-04T20:56:08.374" v="386" actId="20577"/>
        <pc:sldMkLst>
          <pc:docMk/>
          <pc:sldMk cId="2589931010" sldId="279"/>
        </pc:sldMkLst>
        <pc:spChg chg="add del mod">
          <ac:chgData name="Federico Arazi" userId="d5e70aac-4f0c-4dc3-b564-7b3ba83612db" providerId="ADAL" clId="{ABABAF5B-C705-4CC8-8498-53556B349180}" dt="2021-11-04T18:50:39.688" v="156" actId="478"/>
          <ac:spMkLst>
            <pc:docMk/>
            <pc:sldMk cId="2589931010" sldId="279"/>
            <ac:spMk id="6" creationId="{DBC55D26-F67A-49B7-B224-EE120096E15B}"/>
          </ac:spMkLst>
        </pc:spChg>
        <pc:graphicFrameChg chg="modGraphic">
          <ac:chgData name="Federico Arazi" userId="d5e70aac-4f0c-4dc3-b564-7b3ba83612db" providerId="ADAL" clId="{ABABAF5B-C705-4CC8-8498-53556B349180}" dt="2021-11-04T20:56:08.374" v="386" actId="20577"/>
          <ac:graphicFrameMkLst>
            <pc:docMk/>
            <pc:sldMk cId="2589931010" sldId="279"/>
            <ac:graphicFrameMk id="7" creationId="{2488372E-0AED-46D3-908B-E35751B0BD17}"/>
          </ac:graphicFrameMkLst>
        </pc:graphicFrameChg>
      </pc:sldChg>
      <pc:sldChg chg="addSp delSp modSp mod">
        <pc:chgData name="Federico Arazi" userId="d5e70aac-4f0c-4dc3-b564-7b3ba83612db" providerId="ADAL" clId="{ABABAF5B-C705-4CC8-8498-53556B349180}" dt="2021-11-04T20:56:16.334" v="407" actId="20577"/>
        <pc:sldMkLst>
          <pc:docMk/>
          <pc:sldMk cId="818381221" sldId="280"/>
        </pc:sldMkLst>
        <pc:spChg chg="add del mod">
          <ac:chgData name="Federico Arazi" userId="d5e70aac-4f0c-4dc3-b564-7b3ba83612db" providerId="ADAL" clId="{ABABAF5B-C705-4CC8-8498-53556B349180}" dt="2021-11-04T18:53:30.474" v="200" actId="478"/>
          <ac:spMkLst>
            <pc:docMk/>
            <pc:sldMk cId="818381221" sldId="280"/>
            <ac:spMk id="6" creationId="{A7127565-6210-4CA8-9815-F9D421C2281B}"/>
          </ac:spMkLst>
        </pc:spChg>
        <pc:graphicFrameChg chg="modGraphic">
          <ac:chgData name="Federico Arazi" userId="d5e70aac-4f0c-4dc3-b564-7b3ba83612db" providerId="ADAL" clId="{ABABAF5B-C705-4CC8-8498-53556B349180}" dt="2021-11-04T20:56:16.334" v="407" actId="20577"/>
          <ac:graphicFrameMkLst>
            <pc:docMk/>
            <pc:sldMk cId="818381221" sldId="280"/>
            <ac:graphicFrameMk id="7" creationId="{2488372E-0AED-46D3-908B-E35751B0BD17}"/>
          </ac:graphicFrameMkLst>
        </pc:graphicFrameChg>
      </pc:sldChg>
      <pc:sldChg chg="modSp mod modClrScheme chgLayout">
        <pc:chgData name="Federico Arazi" userId="d5e70aac-4f0c-4dc3-b564-7b3ba83612db" providerId="ADAL" clId="{ABABAF5B-C705-4CC8-8498-53556B349180}" dt="2021-11-09T13:54:54.203" v="1234" actId="700"/>
        <pc:sldMkLst>
          <pc:docMk/>
          <pc:sldMk cId="2404240229" sldId="281"/>
        </pc:sldMkLst>
        <pc:spChg chg="mod ord">
          <ac:chgData name="Federico Arazi" userId="d5e70aac-4f0c-4dc3-b564-7b3ba83612db" providerId="ADAL" clId="{ABABAF5B-C705-4CC8-8498-53556B349180}" dt="2021-11-09T13:54:54.203" v="1234" actId="700"/>
          <ac:spMkLst>
            <pc:docMk/>
            <pc:sldMk cId="2404240229" sldId="281"/>
            <ac:spMk id="2" creationId="{15CDB3F8-D104-49AD-8A13-C711A65546DF}"/>
          </ac:spMkLst>
        </pc:spChg>
        <pc:spChg chg="mod ord">
          <ac:chgData name="Federico Arazi" userId="d5e70aac-4f0c-4dc3-b564-7b3ba83612db" providerId="ADAL" clId="{ABABAF5B-C705-4CC8-8498-53556B349180}" dt="2021-11-09T13:54:54.203" v="1234" actId="700"/>
          <ac:spMkLst>
            <pc:docMk/>
            <pc:sldMk cId="2404240229" sldId="281"/>
            <ac:spMk id="4" creationId="{312B5A53-253E-40C7-A414-D9D4129FBCF3}"/>
          </ac:spMkLst>
        </pc:spChg>
        <pc:picChg chg="mod ord">
          <ac:chgData name="Federico Arazi" userId="d5e70aac-4f0c-4dc3-b564-7b3ba83612db" providerId="ADAL" clId="{ABABAF5B-C705-4CC8-8498-53556B349180}" dt="2021-11-09T13:54:54.203" v="1234" actId="700"/>
          <ac:picMkLst>
            <pc:docMk/>
            <pc:sldMk cId="2404240229" sldId="281"/>
            <ac:picMk id="8" creationId="{1BD9D2C5-06EB-4EA0-9957-353EAA7A1139}"/>
          </ac:picMkLst>
        </pc:picChg>
      </pc:sldChg>
      <pc:sldChg chg="addSp delSp modSp mod">
        <pc:chgData name="Federico Arazi" userId="d5e70aac-4f0c-4dc3-b564-7b3ba83612db" providerId="ADAL" clId="{ABABAF5B-C705-4CC8-8498-53556B349180}" dt="2021-11-15T19:07:05.811" v="2031" actId="1037"/>
        <pc:sldMkLst>
          <pc:docMk/>
          <pc:sldMk cId="3873470085" sldId="282"/>
        </pc:sldMkLst>
        <pc:spChg chg="add del mod">
          <ac:chgData name="Federico Arazi" userId="d5e70aac-4f0c-4dc3-b564-7b3ba83612db" providerId="ADAL" clId="{ABABAF5B-C705-4CC8-8498-53556B349180}" dt="2021-11-04T17:55:19.840" v="79" actId="478"/>
          <ac:spMkLst>
            <pc:docMk/>
            <pc:sldMk cId="3873470085" sldId="282"/>
            <ac:spMk id="2" creationId="{E90C88BE-CAC1-4FEB-8183-F2A66ED7BBF8}"/>
          </ac:spMkLst>
        </pc:spChg>
        <pc:spChg chg="add del mod">
          <ac:chgData name="Federico Arazi" userId="d5e70aac-4f0c-4dc3-b564-7b3ba83612db" providerId="ADAL" clId="{ABABAF5B-C705-4CC8-8498-53556B349180}" dt="2021-11-04T20:58:12.582" v="409"/>
          <ac:spMkLst>
            <pc:docMk/>
            <pc:sldMk cId="3873470085" sldId="282"/>
            <ac:spMk id="3" creationId="{F5EF4829-1B47-4886-AFB7-2A58DCEA8628}"/>
          </ac:spMkLst>
        </pc:spChg>
        <pc:spChg chg="mod">
          <ac:chgData name="Federico Arazi" userId="d5e70aac-4f0c-4dc3-b564-7b3ba83612db" providerId="ADAL" clId="{ABABAF5B-C705-4CC8-8498-53556B349180}" dt="2021-11-09T13:45:17.489" v="1112" actId="20577"/>
          <ac:spMkLst>
            <pc:docMk/>
            <pc:sldMk cId="3873470085" sldId="282"/>
            <ac:spMk id="5" creationId="{CFCA3955-8DA9-48CC-A37B-525DB0DF1153}"/>
          </ac:spMkLst>
        </pc:spChg>
        <pc:spChg chg="add del mod">
          <ac:chgData name="Federico Arazi" userId="d5e70aac-4f0c-4dc3-b564-7b3ba83612db" providerId="ADAL" clId="{ABABAF5B-C705-4CC8-8498-53556B349180}" dt="2021-11-04T17:55:27.999" v="81"/>
          <ac:spMkLst>
            <pc:docMk/>
            <pc:sldMk cId="3873470085" sldId="282"/>
            <ac:spMk id="6" creationId="{B58BE6E1-D676-4DDF-B20C-DD2CE7890C71}"/>
          </ac:spMkLst>
        </pc:spChg>
        <pc:picChg chg="add mod">
          <ac:chgData name="Federico Arazi" userId="d5e70aac-4f0c-4dc3-b564-7b3ba83612db" providerId="ADAL" clId="{ABABAF5B-C705-4CC8-8498-53556B349180}" dt="2021-11-15T19:07:05.811" v="2031" actId="1037"/>
          <ac:picMkLst>
            <pc:docMk/>
            <pc:sldMk cId="3873470085" sldId="282"/>
            <ac:picMk id="7" creationId="{45DE9476-67C6-470F-9138-AE3956826142}"/>
          </ac:picMkLst>
        </pc:picChg>
        <pc:picChg chg="del">
          <ac:chgData name="Federico Arazi" userId="d5e70aac-4f0c-4dc3-b564-7b3ba83612db" providerId="ADAL" clId="{ABABAF5B-C705-4CC8-8498-53556B349180}" dt="2021-11-04T17:55:21.079" v="80" actId="478"/>
          <ac:picMkLst>
            <pc:docMk/>
            <pc:sldMk cId="3873470085" sldId="282"/>
            <ac:picMk id="8" creationId="{B3C39168-0BE5-4861-9BE2-6A83A408CC04}"/>
          </ac:picMkLst>
        </pc:picChg>
        <pc:picChg chg="add del mod">
          <ac:chgData name="Federico Arazi" userId="d5e70aac-4f0c-4dc3-b564-7b3ba83612db" providerId="ADAL" clId="{ABABAF5B-C705-4CC8-8498-53556B349180}" dt="2021-11-04T20:58:07.593" v="408" actId="478"/>
          <ac:picMkLst>
            <pc:docMk/>
            <pc:sldMk cId="3873470085" sldId="282"/>
            <ac:picMk id="9" creationId="{819429B5-A6B5-4E02-BC1F-993D892A115B}"/>
          </ac:picMkLst>
        </pc:picChg>
      </pc:sldChg>
      <pc:sldChg chg="addSp delSp modSp new mod">
        <pc:chgData name="Federico Arazi" userId="d5e70aac-4f0c-4dc3-b564-7b3ba83612db" providerId="ADAL" clId="{ABABAF5B-C705-4CC8-8498-53556B349180}" dt="2021-11-09T13:49:42.122" v="1147" actId="14100"/>
        <pc:sldMkLst>
          <pc:docMk/>
          <pc:sldMk cId="2112011273" sldId="283"/>
        </pc:sldMkLst>
        <pc:spChg chg="mod">
          <ac:chgData name="Federico Arazi" userId="d5e70aac-4f0c-4dc3-b564-7b3ba83612db" providerId="ADAL" clId="{ABABAF5B-C705-4CC8-8498-53556B349180}" dt="2021-11-04T17:56:19.424" v="118" actId="20577"/>
          <ac:spMkLst>
            <pc:docMk/>
            <pc:sldMk cId="2112011273" sldId="283"/>
            <ac:spMk id="2" creationId="{57EA815D-409C-4EB0-9C32-7FEE10B79918}"/>
          </ac:spMkLst>
        </pc:spChg>
        <pc:spChg chg="add del">
          <ac:chgData name="Federico Arazi" userId="d5e70aac-4f0c-4dc3-b564-7b3ba83612db" providerId="ADAL" clId="{ABABAF5B-C705-4CC8-8498-53556B349180}" dt="2021-11-08T19:20:54.438" v="441"/>
          <ac:spMkLst>
            <pc:docMk/>
            <pc:sldMk cId="2112011273" sldId="283"/>
            <ac:spMk id="3" creationId="{8303DA90-ED87-4E99-BA1F-E05B01AE9695}"/>
          </ac:spMkLst>
        </pc:spChg>
        <pc:spChg chg="add del mod">
          <ac:chgData name="Federico Arazi" userId="d5e70aac-4f0c-4dc3-b564-7b3ba83612db" providerId="ADAL" clId="{ABABAF5B-C705-4CC8-8498-53556B349180}" dt="2021-11-08T19:19:54.091" v="430" actId="478"/>
          <ac:spMkLst>
            <pc:docMk/>
            <pc:sldMk cId="2112011273" sldId="283"/>
            <ac:spMk id="5" creationId="{AC53DE51-620A-4575-AF25-BEBBF539FE2A}"/>
          </ac:spMkLst>
        </pc:spChg>
        <pc:spChg chg="add mod">
          <ac:chgData name="Federico Arazi" userId="d5e70aac-4f0c-4dc3-b564-7b3ba83612db" providerId="ADAL" clId="{ABABAF5B-C705-4CC8-8498-53556B349180}" dt="2021-11-09T13:49:42.122" v="1147" actId="14100"/>
          <ac:spMkLst>
            <pc:docMk/>
            <pc:sldMk cId="2112011273" sldId="283"/>
            <ac:spMk id="10" creationId="{D444F8ED-AAA4-4827-B186-BD8F66071B90}"/>
          </ac:spMkLst>
        </pc:spChg>
        <pc:spChg chg="add del mod">
          <ac:chgData name="Federico Arazi" userId="d5e70aac-4f0c-4dc3-b564-7b3ba83612db" providerId="ADAL" clId="{ABABAF5B-C705-4CC8-8498-53556B349180}" dt="2021-11-08T19:53:52.750" v="824"/>
          <ac:spMkLst>
            <pc:docMk/>
            <pc:sldMk cId="2112011273" sldId="283"/>
            <ac:spMk id="12" creationId="{D01C7B28-6BED-4A5D-9A1E-521B6A0A972F}"/>
          </ac:spMkLst>
        </pc:spChg>
        <pc:graphicFrameChg chg="add del mod">
          <ac:chgData name="Federico Arazi" userId="d5e70aac-4f0c-4dc3-b564-7b3ba83612db" providerId="ADAL" clId="{ABABAF5B-C705-4CC8-8498-53556B349180}" dt="2021-11-08T19:20:04.518" v="436"/>
          <ac:graphicFrameMkLst>
            <pc:docMk/>
            <pc:sldMk cId="2112011273" sldId="283"/>
            <ac:graphicFrameMk id="6" creationId="{927A211B-5921-4ACE-A82D-82B86AA1AFDE}"/>
          </ac:graphicFrameMkLst>
        </pc:graphicFrameChg>
        <pc:graphicFrameChg chg="add del mod">
          <ac:chgData name="Federico Arazi" userId="d5e70aac-4f0c-4dc3-b564-7b3ba83612db" providerId="ADAL" clId="{ABABAF5B-C705-4CC8-8498-53556B349180}" dt="2021-11-08T19:20:37.259" v="438"/>
          <ac:graphicFrameMkLst>
            <pc:docMk/>
            <pc:sldMk cId="2112011273" sldId="283"/>
            <ac:graphicFrameMk id="7" creationId="{ED2745BE-62E8-4518-887F-933A2FEE6A21}"/>
          </ac:graphicFrameMkLst>
        </pc:graphicFrameChg>
        <pc:graphicFrameChg chg="add del mod">
          <ac:chgData name="Federico Arazi" userId="d5e70aac-4f0c-4dc3-b564-7b3ba83612db" providerId="ADAL" clId="{ABABAF5B-C705-4CC8-8498-53556B349180}" dt="2021-11-08T19:20:54.222" v="440"/>
          <ac:graphicFrameMkLst>
            <pc:docMk/>
            <pc:sldMk cId="2112011273" sldId="283"/>
            <ac:graphicFrameMk id="8" creationId="{C830DA1D-2866-40EC-92A9-D7C720DEC214}"/>
          </ac:graphicFrameMkLst>
        </pc:graphicFrameChg>
        <pc:graphicFrameChg chg="add del mod modGraphic">
          <ac:chgData name="Federico Arazi" userId="d5e70aac-4f0c-4dc3-b564-7b3ba83612db" providerId="ADAL" clId="{ABABAF5B-C705-4CC8-8498-53556B349180}" dt="2021-11-08T19:53:50.875" v="821" actId="478"/>
          <ac:graphicFrameMkLst>
            <pc:docMk/>
            <pc:sldMk cId="2112011273" sldId="283"/>
            <ac:graphicFrameMk id="9" creationId="{FA28253F-2F98-4F7C-B518-CDBED7F2B188}"/>
          </ac:graphicFrameMkLst>
        </pc:graphicFrameChg>
        <pc:graphicFrameChg chg="add del mod">
          <ac:chgData name="Federico Arazi" userId="d5e70aac-4f0c-4dc3-b564-7b3ba83612db" providerId="ADAL" clId="{ABABAF5B-C705-4CC8-8498-53556B349180}" dt="2021-11-08T19:53:52.547" v="823"/>
          <ac:graphicFrameMkLst>
            <pc:docMk/>
            <pc:sldMk cId="2112011273" sldId="283"/>
            <ac:graphicFrameMk id="13" creationId="{9A5CBF7E-E8ED-4A5A-9780-BBCF3EA37F3D}"/>
          </ac:graphicFrameMkLst>
        </pc:graphicFrameChg>
        <pc:graphicFrameChg chg="add mod modGraphic">
          <ac:chgData name="Federico Arazi" userId="d5e70aac-4f0c-4dc3-b564-7b3ba83612db" providerId="ADAL" clId="{ABABAF5B-C705-4CC8-8498-53556B349180}" dt="2021-11-08T19:54:12.635" v="828" actId="207"/>
          <ac:graphicFrameMkLst>
            <pc:docMk/>
            <pc:sldMk cId="2112011273" sldId="283"/>
            <ac:graphicFrameMk id="14" creationId="{FC36B670-D6B3-47AC-A15B-7CB90D6AA9A9}"/>
          </ac:graphicFrameMkLst>
        </pc:graphicFrameChg>
      </pc:sldChg>
      <pc:sldChg chg="addSp delSp modSp add mod ord">
        <pc:chgData name="Federico Arazi" userId="d5e70aac-4f0c-4dc3-b564-7b3ba83612db" providerId="ADAL" clId="{ABABAF5B-C705-4CC8-8498-53556B349180}" dt="2021-11-12T12:24:33.606" v="1836" actId="20577"/>
        <pc:sldMkLst>
          <pc:docMk/>
          <pc:sldMk cId="2622033418" sldId="284"/>
        </pc:sldMkLst>
        <pc:spChg chg="mod">
          <ac:chgData name="Federico Arazi" userId="d5e70aac-4f0c-4dc3-b564-7b3ba83612db" providerId="ADAL" clId="{ABABAF5B-C705-4CC8-8498-53556B349180}" dt="2021-11-04T17:56:59.428" v="142" actId="20577"/>
          <ac:spMkLst>
            <pc:docMk/>
            <pc:sldMk cId="2622033418" sldId="284"/>
            <ac:spMk id="2" creationId="{57EA815D-409C-4EB0-9C32-7FEE10B79918}"/>
          </ac:spMkLst>
        </pc:spChg>
        <pc:spChg chg="add del">
          <ac:chgData name="Federico Arazi" userId="d5e70aac-4f0c-4dc3-b564-7b3ba83612db" providerId="ADAL" clId="{ABABAF5B-C705-4CC8-8498-53556B349180}" dt="2021-11-08T19:51:41.252" v="808"/>
          <ac:spMkLst>
            <pc:docMk/>
            <pc:sldMk cId="2622033418" sldId="284"/>
            <ac:spMk id="3" creationId="{8303DA90-ED87-4E99-BA1F-E05B01AE9695}"/>
          </ac:spMkLst>
        </pc:spChg>
        <pc:spChg chg="del">
          <ac:chgData name="Federico Arazi" userId="d5e70aac-4f0c-4dc3-b564-7b3ba83612db" providerId="ADAL" clId="{ABABAF5B-C705-4CC8-8498-53556B349180}" dt="2021-11-08T19:51:22.755" v="801" actId="478"/>
          <ac:spMkLst>
            <pc:docMk/>
            <pc:sldMk cId="2622033418" sldId="284"/>
            <ac:spMk id="5" creationId="{AC53DE51-620A-4575-AF25-BEBBF539FE2A}"/>
          </ac:spMkLst>
        </pc:spChg>
        <pc:spChg chg="add mod">
          <ac:chgData name="Federico Arazi" userId="d5e70aac-4f0c-4dc3-b564-7b3ba83612db" providerId="ADAL" clId="{ABABAF5B-C705-4CC8-8498-53556B349180}" dt="2021-11-12T12:19:31.609" v="1620" actId="1076"/>
          <ac:spMkLst>
            <pc:docMk/>
            <pc:sldMk cId="2622033418" sldId="284"/>
            <ac:spMk id="7" creationId="{16D10BD4-3CE1-49E4-B2B8-2988E354A8DE}"/>
          </ac:spMkLst>
        </pc:spChg>
        <pc:spChg chg="add mod">
          <ac:chgData name="Federico Arazi" userId="d5e70aac-4f0c-4dc3-b564-7b3ba83612db" providerId="ADAL" clId="{ABABAF5B-C705-4CC8-8498-53556B349180}" dt="2021-11-12T12:21:23.389" v="1817" actId="20577"/>
          <ac:spMkLst>
            <pc:docMk/>
            <pc:sldMk cId="2622033418" sldId="284"/>
            <ac:spMk id="8" creationId="{6F20BE14-A851-433E-B2FF-4D56F140041D}"/>
          </ac:spMkLst>
        </pc:spChg>
        <pc:spChg chg="add del mod">
          <ac:chgData name="Federico Arazi" userId="d5e70aac-4f0c-4dc3-b564-7b3ba83612db" providerId="ADAL" clId="{ABABAF5B-C705-4CC8-8498-53556B349180}" dt="2021-11-08T19:53:08.035" v="816"/>
          <ac:spMkLst>
            <pc:docMk/>
            <pc:sldMk cId="2622033418" sldId="284"/>
            <ac:spMk id="11" creationId="{3A38948B-0FDF-48B9-A01E-97D079A7AAD4}"/>
          </ac:spMkLst>
        </pc:spChg>
        <pc:spChg chg="add del mod ord">
          <ac:chgData name="Federico Arazi" userId="d5e70aac-4f0c-4dc3-b564-7b3ba83612db" providerId="ADAL" clId="{ABABAF5B-C705-4CC8-8498-53556B349180}" dt="2021-11-12T12:13:57.685" v="1598" actId="478"/>
          <ac:spMkLst>
            <pc:docMk/>
            <pc:sldMk cId="2622033418" sldId="284"/>
            <ac:spMk id="14" creationId="{B27A2339-D9CF-413D-88C8-E3C65354054B}"/>
          </ac:spMkLst>
        </pc:spChg>
        <pc:spChg chg="add del mod">
          <ac:chgData name="Federico Arazi" userId="d5e70aac-4f0c-4dc3-b564-7b3ba83612db" providerId="ADAL" clId="{ABABAF5B-C705-4CC8-8498-53556B349180}" dt="2021-11-12T12:18:53.861" v="1618" actId="478"/>
          <ac:spMkLst>
            <pc:docMk/>
            <pc:sldMk cId="2622033418" sldId="284"/>
            <ac:spMk id="19" creationId="{35A3A023-A90D-4B14-87B6-3A9068A1CBA8}"/>
          </ac:spMkLst>
        </pc:spChg>
        <pc:graphicFrameChg chg="add del mod">
          <ac:chgData name="Federico Arazi" userId="d5e70aac-4f0c-4dc3-b564-7b3ba83612db" providerId="ADAL" clId="{ABABAF5B-C705-4CC8-8498-53556B349180}" dt="2021-11-12T12:16:41.137" v="1609"/>
          <ac:graphicFrameMkLst>
            <pc:docMk/>
            <pc:sldMk cId="2622033418" sldId="284"/>
            <ac:graphicFrameMk id="3" creationId="{4CCDFC7E-6978-444F-B379-1271F05A90F9}"/>
          </ac:graphicFrameMkLst>
        </pc:graphicFrameChg>
        <pc:graphicFrameChg chg="add mod modGraphic">
          <ac:chgData name="Federico Arazi" userId="d5e70aac-4f0c-4dc3-b564-7b3ba83612db" providerId="ADAL" clId="{ABABAF5B-C705-4CC8-8498-53556B349180}" dt="2021-11-12T12:24:33.606" v="1836" actId="20577"/>
          <ac:graphicFrameMkLst>
            <pc:docMk/>
            <pc:sldMk cId="2622033418" sldId="284"/>
            <ac:graphicFrameMk id="5" creationId="{AD199360-4192-4C2E-AF99-CD62843ABC0B}"/>
          </ac:graphicFrameMkLst>
        </pc:graphicFrameChg>
        <pc:graphicFrameChg chg="add del mod">
          <ac:chgData name="Federico Arazi" userId="d5e70aac-4f0c-4dc3-b564-7b3ba83612db" providerId="ADAL" clId="{ABABAF5B-C705-4CC8-8498-53556B349180}" dt="2021-11-08T19:51:25.985" v="803"/>
          <ac:graphicFrameMkLst>
            <pc:docMk/>
            <pc:sldMk cId="2622033418" sldId="284"/>
            <ac:graphicFrameMk id="6" creationId="{8C2AE7E9-7769-4F0C-BD32-20660F8035E6}"/>
          </ac:graphicFrameMkLst>
        </pc:graphicFrameChg>
        <pc:graphicFrameChg chg="add del mod">
          <ac:chgData name="Federico Arazi" userId="d5e70aac-4f0c-4dc3-b564-7b3ba83612db" providerId="ADAL" clId="{ABABAF5B-C705-4CC8-8498-53556B349180}" dt="2021-11-08T19:51:29.247" v="805"/>
          <ac:graphicFrameMkLst>
            <pc:docMk/>
            <pc:sldMk cId="2622033418" sldId="284"/>
            <ac:graphicFrameMk id="7" creationId="{AE212675-E320-4073-A447-A525E7D14323}"/>
          </ac:graphicFrameMkLst>
        </pc:graphicFrameChg>
        <pc:graphicFrameChg chg="add del mod">
          <ac:chgData name="Federico Arazi" userId="d5e70aac-4f0c-4dc3-b564-7b3ba83612db" providerId="ADAL" clId="{ABABAF5B-C705-4CC8-8498-53556B349180}" dt="2021-11-08T19:51:41.056" v="807"/>
          <ac:graphicFrameMkLst>
            <pc:docMk/>
            <pc:sldMk cId="2622033418" sldId="284"/>
            <ac:graphicFrameMk id="8" creationId="{B69BC4FB-EA31-4C45-B8F7-FEFC5942FE63}"/>
          </ac:graphicFrameMkLst>
        </pc:graphicFrameChg>
        <pc:graphicFrameChg chg="add del mod modGraphic">
          <ac:chgData name="Federico Arazi" userId="d5e70aac-4f0c-4dc3-b564-7b3ba83612db" providerId="ADAL" clId="{ABABAF5B-C705-4CC8-8498-53556B349180}" dt="2021-11-08T19:52:55.650" v="813" actId="478"/>
          <ac:graphicFrameMkLst>
            <pc:docMk/>
            <pc:sldMk cId="2622033418" sldId="284"/>
            <ac:graphicFrameMk id="9" creationId="{DC8548A0-B0D0-4A79-9B7C-8A55086FDDD0}"/>
          </ac:graphicFrameMkLst>
        </pc:graphicFrameChg>
        <pc:graphicFrameChg chg="add del mod">
          <ac:chgData name="Federico Arazi" userId="d5e70aac-4f0c-4dc3-b564-7b3ba83612db" providerId="ADAL" clId="{ABABAF5B-C705-4CC8-8498-53556B349180}" dt="2021-11-08T19:53:07.840" v="815"/>
          <ac:graphicFrameMkLst>
            <pc:docMk/>
            <pc:sldMk cId="2622033418" sldId="284"/>
            <ac:graphicFrameMk id="12" creationId="{06AB0784-D4E9-4855-A417-FE3904213DEA}"/>
          </ac:graphicFrameMkLst>
        </pc:graphicFrameChg>
        <pc:graphicFrameChg chg="add mod modGraphic">
          <ac:chgData name="Federico Arazi" userId="d5e70aac-4f0c-4dc3-b564-7b3ba83612db" providerId="ADAL" clId="{ABABAF5B-C705-4CC8-8498-53556B349180}" dt="2021-11-12T12:21:37.673" v="1820" actId="20577"/>
          <ac:graphicFrameMkLst>
            <pc:docMk/>
            <pc:sldMk cId="2622033418" sldId="284"/>
            <ac:graphicFrameMk id="13" creationId="{3067C484-8C8D-4D97-88AE-971D0FCDCB10}"/>
          </ac:graphicFrameMkLst>
        </pc:graphicFrameChg>
        <pc:graphicFrameChg chg="add del mod">
          <ac:chgData name="Federico Arazi" userId="d5e70aac-4f0c-4dc3-b564-7b3ba83612db" providerId="ADAL" clId="{ABABAF5B-C705-4CC8-8498-53556B349180}" dt="2021-11-09T13:18:40.692" v="913"/>
          <ac:graphicFrameMkLst>
            <pc:docMk/>
            <pc:sldMk cId="2622033418" sldId="284"/>
            <ac:graphicFrameMk id="15" creationId="{7EF31B23-4CAB-4BB8-8D8F-AECC8DA75A33}"/>
          </ac:graphicFrameMkLst>
        </pc:graphicFrameChg>
        <pc:graphicFrameChg chg="add del mod">
          <ac:chgData name="Federico Arazi" userId="d5e70aac-4f0c-4dc3-b564-7b3ba83612db" providerId="ADAL" clId="{ABABAF5B-C705-4CC8-8498-53556B349180}" dt="2021-11-09T13:18:46.990" v="917"/>
          <ac:graphicFrameMkLst>
            <pc:docMk/>
            <pc:sldMk cId="2622033418" sldId="284"/>
            <ac:graphicFrameMk id="16" creationId="{6A58C773-F0BC-4352-AC97-06E91ACA3CFA}"/>
          </ac:graphicFrameMkLst>
        </pc:graphicFrameChg>
        <pc:graphicFrameChg chg="add del mod">
          <ac:chgData name="Federico Arazi" userId="d5e70aac-4f0c-4dc3-b564-7b3ba83612db" providerId="ADAL" clId="{ABABAF5B-C705-4CC8-8498-53556B349180}" dt="2021-11-09T13:19:01.934" v="919"/>
          <ac:graphicFrameMkLst>
            <pc:docMk/>
            <pc:sldMk cId="2622033418" sldId="284"/>
            <ac:graphicFrameMk id="17" creationId="{B6E0BEED-1C20-426A-B19E-2AD227BF55C5}"/>
          </ac:graphicFrameMkLst>
        </pc:graphicFrameChg>
        <pc:graphicFrameChg chg="add del mod modGraphic">
          <ac:chgData name="Federico Arazi" userId="d5e70aac-4f0c-4dc3-b564-7b3ba83612db" providerId="ADAL" clId="{ABABAF5B-C705-4CC8-8498-53556B349180}" dt="2021-11-12T12:16:38.913" v="1607" actId="478"/>
          <ac:graphicFrameMkLst>
            <pc:docMk/>
            <pc:sldMk cId="2622033418" sldId="284"/>
            <ac:graphicFrameMk id="18" creationId="{F9AC2978-3B0D-4D41-8C49-666019B72B87}"/>
          </ac:graphicFrameMkLst>
        </pc:graphicFrameChg>
      </pc:sldChg>
    </pc:docChg>
  </pc:docChgLst>
  <pc:docChgLst>
    <pc:chgData name="Gustavo Asia" userId="6e1cb4b3-fe11-47d6-9780-ef9d433844e2" providerId="ADAL" clId="{C3525E91-23DD-49CB-876A-AFFF389D0EF8}"/>
    <pc:docChg chg="undo custSel addSld modSld sldOrd">
      <pc:chgData name="Gustavo Asia" userId="6e1cb4b3-fe11-47d6-9780-ef9d433844e2" providerId="ADAL" clId="{C3525E91-23DD-49CB-876A-AFFF389D0EF8}" dt="2022-09-12T17:36:14.909" v="2478" actId="20577"/>
      <pc:docMkLst>
        <pc:docMk/>
      </pc:docMkLst>
      <pc:sldChg chg="modSp mod">
        <pc:chgData name="Gustavo Asia" userId="6e1cb4b3-fe11-47d6-9780-ef9d433844e2" providerId="ADAL" clId="{C3525E91-23DD-49CB-876A-AFFF389D0EF8}" dt="2022-09-12T17:36:14.909" v="2478" actId="20577"/>
        <pc:sldMkLst>
          <pc:docMk/>
          <pc:sldMk cId="2939143941" sldId="273"/>
        </pc:sldMkLst>
        <pc:spChg chg="mod">
          <ac:chgData name="Gustavo Asia" userId="6e1cb4b3-fe11-47d6-9780-ef9d433844e2" providerId="ADAL" clId="{C3525E91-23DD-49CB-876A-AFFF389D0EF8}" dt="2022-09-12T17:36:14.909" v="2478" actId="20577"/>
          <ac:spMkLst>
            <pc:docMk/>
            <pc:sldMk cId="2939143941" sldId="273"/>
            <ac:spMk id="6" creationId="{A58C9DE1-4963-44C6-9D43-4B0773A19AE6}"/>
          </ac:spMkLst>
        </pc:spChg>
      </pc:sldChg>
      <pc:sldChg chg="modSp mod">
        <pc:chgData name="Gustavo Asia" userId="6e1cb4b3-fe11-47d6-9780-ef9d433844e2" providerId="ADAL" clId="{C3525E91-23DD-49CB-876A-AFFF389D0EF8}" dt="2022-09-12T17:23:53.735" v="2312" actId="20577"/>
        <pc:sldMkLst>
          <pc:docMk/>
          <pc:sldMk cId="1211746807" sldId="274"/>
        </pc:sldMkLst>
        <pc:spChg chg="mod">
          <ac:chgData name="Gustavo Asia" userId="6e1cb4b3-fe11-47d6-9780-ef9d433844e2" providerId="ADAL" clId="{C3525E91-23DD-49CB-876A-AFFF389D0EF8}" dt="2022-09-12T17:23:53.735" v="2312" actId="20577"/>
          <ac:spMkLst>
            <pc:docMk/>
            <pc:sldMk cId="1211746807" sldId="274"/>
            <ac:spMk id="6" creationId="{A58C9DE1-4963-44C6-9D43-4B0773A19AE6}"/>
          </ac:spMkLst>
        </pc:spChg>
      </pc:sldChg>
      <pc:sldChg chg="modSp mod">
        <pc:chgData name="Gustavo Asia" userId="6e1cb4b3-fe11-47d6-9780-ef9d433844e2" providerId="ADAL" clId="{C3525E91-23DD-49CB-876A-AFFF389D0EF8}" dt="2022-09-12T16:05:58.216" v="1689" actId="20577"/>
        <pc:sldMkLst>
          <pc:docMk/>
          <pc:sldMk cId="3388585684" sldId="275"/>
        </pc:sldMkLst>
        <pc:spChg chg="mod">
          <ac:chgData name="Gustavo Asia" userId="6e1cb4b3-fe11-47d6-9780-ef9d433844e2" providerId="ADAL" clId="{C3525E91-23DD-49CB-876A-AFFF389D0EF8}" dt="2022-09-12T16:05:58.216" v="1689" actId="20577"/>
          <ac:spMkLst>
            <pc:docMk/>
            <pc:sldMk cId="3388585684" sldId="275"/>
            <ac:spMk id="6" creationId="{A58C9DE1-4963-44C6-9D43-4B0773A19AE6}"/>
          </ac:spMkLst>
        </pc:spChg>
      </pc:sldChg>
      <pc:sldChg chg="modSp mod ord">
        <pc:chgData name="Gustavo Asia" userId="6e1cb4b3-fe11-47d6-9780-ef9d433844e2" providerId="ADAL" clId="{C3525E91-23DD-49CB-876A-AFFF389D0EF8}" dt="2022-09-12T15:45:13.765" v="1600"/>
        <pc:sldMkLst>
          <pc:docMk/>
          <pc:sldMk cId="2835818927" sldId="277"/>
        </pc:sldMkLst>
        <pc:spChg chg="mod">
          <ac:chgData name="Gustavo Asia" userId="6e1cb4b3-fe11-47d6-9780-ef9d433844e2" providerId="ADAL" clId="{C3525E91-23DD-49CB-876A-AFFF389D0EF8}" dt="2022-09-12T15:42:31.008" v="1543" actId="1076"/>
          <ac:spMkLst>
            <pc:docMk/>
            <pc:sldMk cId="2835818927" sldId="277"/>
            <ac:spMk id="34" creationId="{72EEB3B3-18D3-1F05-D473-2780964D6529}"/>
          </ac:spMkLst>
        </pc:spChg>
      </pc:sldChg>
      <pc:sldChg chg="modSp mod">
        <pc:chgData name="Gustavo Asia" userId="6e1cb4b3-fe11-47d6-9780-ef9d433844e2" providerId="ADAL" clId="{C3525E91-23DD-49CB-876A-AFFF389D0EF8}" dt="2022-09-12T17:30:16.286" v="2389" actId="20577"/>
        <pc:sldMkLst>
          <pc:docMk/>
          <pc:sldMk cId="1591405903" sldId="278"/>
        </pc:sldMkLst>
        <pc:spChg chg="mod">
          <ac:chgData name="Gustavo Asia" userId="6e1cb4b3-fe11-47d6-9780-ef9d433844e2" providerId="ADAL" clId="{C3525E91-23DD-49CB-876A-AFFF389D0EF8}" dt="2022-09-12T17:30:16.286" v="2389" actId="20577"/>
          <ac:spMkLst>
            <pc:docMk/>
            <pc:sldMk cId="1591405903" sldId="278"/>
            <ac:spMk id="3" creationId="{D7D13833-1B37-0CE1-B4EB-09999FF0E7FA}"/>
          </ac:spMkLst>
        </pc:spChg>
        <pc:spChg chg="mod">
          <ac:chgData name="Gustavo Asia" userId="6e1cb4b3-fe11-47d6-9780-ef9d433844e2" providerId="ADAL" clId="{C3525E91-23DD-49CB-876A-AFFF389D0EF8}" dt="2022-09-12T17:28:31" v="2335" actId="20577"/>
          <ac:spMkLst>
            <pc:docMk/>
            <pc:sldMk cId="1591405903" sldId="278"/>
            <ac:spMk id="4" creationId="{261518A2-0D3E-7A33-61B6-33853408F76B}"/>
          </ac:spMkLst>
        </pc:spChg>
      </pc:sldChg>
      <pc:sldChg chg="addSp delSp modSp mod ord delAnim modAnim">
        <pc:chgData name="Gustavo Asia" userId="6e1cb4b3-fe11-47d6-9780-ef9d433844e2" providerId="ADAL" clId="{C3525E91-23DD-49CB-876A-AFFF389D0EF8}" dt="2022-09-12T16:10:16.191" v="1717" actId="20577"/>
        <pc:sldMkLst>
          <pc:docMk/>
          <pc:sldMk cId="2738138288" sldId="279"/>
        </pc:sldMkLst>
        <pc:spChg chg="mod">
          <ac:chgData name="Gustavo Asia" userId="6e1cb4b3-fe11-47d6-9780-ef9d433844e2" providerId="ADAL" clId="{C3525E91-23DD-49CB-876A-AFFF389D0EF8}" dt="2022-09-12T16:10:16.191" v="1717" actId="20577"/>
          <ac:spMkLst>
            <pc:docMk/>
            <pc:sldMk cId="2738138288" sldId="279"/>
            <ac:spMk id="2" creationId="{6631840B-BBB2-57B2-CCF3-EF7B46302A70}"/>
          </ac:spMkLst>
        </pc:spChg>
        <pc:spChg chg="del">
          <ac:chgData name="Gustavo Asia" userId="6e1cb4b3-fe11-47d6-9780-ef9d433844e2" providerId="ADAL" clId="{C3525E91-23DD-49CB-876A-AFFF389D0EF8}" dt="2022-09-12T14:16:35.344" v="827" actId="478"/>
          <ac:spMkLst>
            <pc:docMk/>
            <pc:sldMk cId="2738138288" sldId="279"/>
            <ac:spMk id="6" creationId="{8940AAC7-1B88-D2FF-B49C-02F13CE4B154}"/>
          </ac:spMkLst>
        </pc:spChg>
        <pc:spChg chg="add del mod">
          <ac:chgData name="Gustavo Asia" userId="6e1cb4b3-fe11-47d6-9780-ef9d433844e2" providerId="ADAL" clId="{C3525E91-23DD-49CB-876A-AFFF389D0EF8}" dt="2022-09-07T21:55:35.558" v="36"/>
          <ac:spMkLst>
            <pc:docMk/>
            <pc:sldMk cId="2738138288" sldId="279"/>
            <ac:spMk id="26" creationId="{AF65ABA7-52FA-4D08-B3D0-297ABA231AA0}"/>
          </ac:spMkLst>
        </pc:spChg>
        <pc:spChg chg="add mod ord">
          <ac:chgData name="Gustavo Asia" userId="6e1cb4b3-fe11-47d6-9780-ef9d433844e2" providerId="ADAL" clId="{C3525E91-23DD-49CB-876A-AFFF389D0EF8}" dt="2022-09-12T15:47:20.002" v="1641" actId="14100"/>
          <ac:spMkLst>
            <pc:docMk/>
            <pc:sldMk cId="2738138288" sldId="279"/>
            <ac:spMk id="27" creationId="{C30F11A0-0112-4F3F-A251-32CFFB5A07A6}"/>
          </ac:spMkLst>
        </pc:spChg>
        <pc:spChg chg="add mod ord">
          <ac:chgData name="Gustavo Asia" userId="6e1cb4b3-fe11-47d6-9780-ef9d433844e2" providerId="ADAL" clId="{C3525E91-23DD-49CB-876A-AFFF389D0EF8}" dt="2022-09-12T15:49:18.188" v="1656" actId="6549"/>
          <ac:spMkLst>
            <pc:docMk/>
            <pc:sldMk cId="2738138288" sldId="279"/>
            <ac:spMk id="34" creationId="{71A64CA6-D10E-4582-834A-34119659C9D1}"/>
          </ac:spMkLst>
        </pc:spChg>
        <pc:spChg chg="add mod">
          <ac:chgData name="Gustavo Asia" userId="6e1cb4b3-fe11-47d6-9780-ef9d433844e2" providerId="ADAL" clId="{C3525E91-23DD-49CB-876A-AFFF389D0EF8}" dt="2022-09-12T15:44:26.496" v="1578" actId="1036"/>
          <ac:spMkLst>
            <pc:docMk/>
            <pc:sldMk cId="2738138288" sldId="279"/>
            <ac:spMk id="35" creationId="{8FC2979E-2316-4CA3-B7EF-C17B8A0F4BF3}"/>
          </ac:spMkLst>
        </pc:spChg>
        <pc:spChg chg="add mod ord">
          <ac:chgData name="Gustavo Asia" userId="6e1cb4b3-fe11-47d6-9780-ef9d433844e2" providerId="ADAL" clId="{C3525E91-23DD-49CB-876A-AFFF389D0EF8}" dt="2022-09-12T15:44:26.496" v="1578" actId="1036"/>
          <ac:spMkLst>
            <pc:docMk/>
            <pc:sldMk cId="2738138288" sldId="279"/>
            <ac:spMk id="37" creationId="{A8F98865-85B8-4636-BFB2-D1E35183604A}"/>
          </ac:spMkLst>
        </pc:spChg>
        <pc:spChg chg="add mod ord">
          <ac:chgData name="Gustavo Asia" userId="6e1cb4b3-fe11-47d6-9780-ef9d433844e2" providerId="ADAL" clId="{C3525E91-23DD-49CB-876A-AFFF389D0EF8}" dt="2022-09-12T15:44:26.496" v="1578" actId="1036"/>
          <ac:spMkLst>
            <pc:docMk/>
            <pc:sldMk cId="2738138288" sldId="279"/>
            <ac:spMk id="40" creationId="{8F5BDCA4-3145-4337-9160-CA24C83B11EC}"/>
          </ac:spMkLst>
        </pc:spChg>
        <pc:spChg chg="add mod">
          <ac:chgData name="Gustavo Asia" userId="6e1cb4b3-fe11-47d6-9780-ef9d433844e2" providerId="ADAL" clId="{C3525E91-23DD-49CB-876A-AFFF389D0EF8}" dt="2022-09-12T15:48:46.479" v="1653" actId="1076"/>
          <ac:spMkLst>
            <pc:docMk/>
            <pc:sldMk cId="2738138288" sldId="279"/>
            <ac:spMk id="46" creationId="{C46D8E27-2812-4F24-B5E8-3E43D982BE65}"/>
          </ac:spMkLst>
        </pc:spChg>
        <pc:spChg chg="add mod">
          <ac:chgData name="Gustavo Asia" userId="6e1cb4b3-fe11-47d6-9780-ef9d433844e2" providerId="ADAL" clId="{C3525E91-23DD-49CB-876A-AFFF389D0EF8}" dt="2022-09-12T15:48:46.479" v="1653" actId="1076"/>
          <ac:spMkLst>
            <pc:docMk/>
            <pc:sldMk cId="2738138288" sldId="279"/>
            <ac:spMk id="47" creationId="{8F385232-BA8F-4164-B33A-D7AA864BA856}"/>
          </ac:spMkLst>
        </pc:spChg>
        <pc:spChg chg="add mod">
          <ac:chgData name="Gustavo Asia" userId="6e1cb4b3-fe11-47d6-9780-ef9d433844e2" providerId="ADAL" clId="{C3525E91-23DD-49CB-876A-AFFF389D0EF8}" dt="2022-09-12T15:48:46.479" v="1653" actId="1076"/>
          <ac:spMkLst>
            <pc:docMk/>
            <pc:sldMk cId="2738138288" sldId="279"/>
            <ac:spMk id="48" creationId="{811A5F85-F83A-458C-88B2-9E4DE6736F18}"/>
          </ac:spMkLst>
        </pc:spChg>
        <pc:spChg chg="add mod">
          <ac:chgData name="Gustavo Asia" userId="6e1cb4b3-fe11-47d6-9780-ef9d433844e2" providerId="ADAL" clId="{C3525E91-23DD-49CB-876A-AFFF389D0EF8}" dt="2022-09-12T15:48:46.479" v="1653" actId="1076"/>
          <ac:spMkLst>
            <pc:docMk/>
            <pc:sldMk cId="2738138288" sldId="279"/>
            <ac:spMk id="49" creationId="{E26CCC7A-ACD0-4758-9FA3-5991E2B447FE}"/>
          </ac:spMkLst>
        </pc:spChg>
        <pc:spChg chg="add mod ord">
          <ac:chgData name="Gustavo Asia" userId="6e1cb4b3-fe11-47d6-9780-ef9d433844e2" providerId="ADAL" clId="{C3525E91-23DD-49CB-876A-AFFF389D0EF8}" dt="2022-09-12T15:44:26.496" v="1578" actId="1036"/>
          <ac:spMkLst>
            <pc:docMk/>
            <pc:sldMk cId="2738138288" sldId="279"/>
            <ac:spMk id="50" creationId="{C194214F-BC88-4628-8B33-78711B3F8C88}"/>
          </ac:spMkLst>
        </pc:spChg>
        <pc:spChg chg="add mod">
          <ac:chgData name="Gustavo Asia" userId="6e1cb4b3-fe11-47d6-9780-ef9d433844e2" providerId="ADAL" clId="{C3525E91-23DD-49CB-876A-AFFF389D0EF8}" dt="2022-09-12T15:48:46.479" v="1653" actId="1076"/>
          <ac:spMkLst>
            <pc:docMk/>
            <pc:sldMk cId="2738138288" sldId="279"/>
            <ac:spMk id="51" creationId="{C862B2E1-1F68-4DA2-86E7-5DF168406960}"/>
          </ac:spMkLst>
        </pc:spChg>
        <pc:spChg chg="add mod">
          <ac:chgData name="Gustavo Asia" userId="6e1cb4b3-fe11-47d6-9780-ef9d433844e2" providerId="ADAL" clId="{C3525E91-23DD-49CB-876A-AFFF389D0EF8}" dt="2022-09-12T15:44:26.496" v="1578" actId="1036"/>
          <ac:spMkLst>
            <pc:docMk/>
            <pc:sldMk cId="2738138288" sldId="279"/>
            <ac:spMk id="53" creationId="{C8B35678-A3A0-4493-938B-B316E9AF6012}"/>
          </ac:spMkLst>
        </pc:spChg>
        <pc:spChg chg="add mod">
          <ac:chgData name="Gustavo Asia" userId="6e1cb4b3-fe11-47d6-9780-ef9d433844e2" providerId="ADAL" clId="{C3525E91-23DD-49CB-876A-AFFF389D0EF8}" dt="2022-09-12T15:44:26.496" v="1578" actId="1036"/>
          <ac:spMkLst>
            <pc:docMk/>
            <pc:sldMk cId="2738138288" sldId="279"/>
            <ac:spMk id="54" creationId="{914D0A52-052C-49A7-A409-BB88773885B7}"/>
          </ac:spMkLst>
        </pc:spChg>
        <pc:spChg chg="add mod">
          <ac:chgData name="Gustavo Asia" userId="6e1cb4b3-fe11-47d6-9780-ef9d433844e2" providerId="ADAL" clId="{C3525E91-23DD-49CB-876A-AFFF389D0EF8}" dt="2022-09-12T15:44:26.496" v="1578" actId="1036"/>
          <ac:spMkLst>
            <pc:docMk/>
            <pc:sldMk cId="2738138288" sldId="279"/>
            <ac:spMk id="55" creationId="{358C70FB-0781-4F30-ADE8-617766765C46}"/>
          </ac:spMkLst>
        </pc:spChg>
        <pc:spChg chg="add mod">
          <ac:chgData name="Gustavo Asia" userId="6e1cb4b3-fe11-47d6-9780-ef9d433844e2" providerId="ADAL" clId="{C3525E91-23DD-49CB-876A-AFFF389D0EF8}" dt="2022-09-12T15:44:26.496" v="1578" actId="1036"/>
          <ac:spMkLst>
            <pc:docMk/>
            <pc:sldMk cId="2738138288" sldId="279"/>
            <ac:spMk id="56" creationId="{42717D85-7D1B-43D3-BF73-0487C3824A60}"/>
          </ac:spMkLst>
        </pc:spChg>
        <pc:spChg chg="add mod">
          <ac:chgData name="Gustavo Asia" userId="6e1cb4b3-fe11-47d6-9780-ef9d433844e2" providerId="ADAL" clId="{C3525E91-23DD-49CB-876A-AFFF389D0EF8}" dt="2022-09-12T15:44:26.496" v="1578" actId="1036"/>
          <ac:spMkLst>
            <pc:docMk/>
            <pc:sldMk cId="2738138288" sldId="279"/>
            <ac:spMk id="57" creationId="{784270DE-C3C6-4CFD-91D6-399F7F696ACD}"/>
          </ac:spMkLst>
        </pc:spChg>
        <pc:spChg chg="mod">
          <ac:chgData name="Gustavo Asia" userId="6e1cb4b3-fe11-47d6-9780-ef9d433844e2" providerId="ADAL" clId="{C3525E91-23DD-49CB-876A-AFFF389D0EF8}" dt="2022-09-12T15:55:44.106" v="1685" actId="404"/>
          <ac:spMkLst>
            <pc:docMk/>
            <pc:sldMk cId="2738138288" sldId="279"/>
            <ac:spMk id="62" creationId="{B2A81AAC-C0DC-E4C9-188A-C738B4D94D04}"/>
          </ac:spMkLst>
        </pc:spChg>
        <pc:spChg chg="mod">
          <ac:chgData name="Gustavo Asia" userId="6e1cb4b3-fe11-47d6-9780-ef9d433844e2" providerId="ADAL" clId="{C3525E91-23DD-49CB-876A-AFFF389D0EF8}" dt="2022-09-12T15:55:44.106" v="1685" actId="404"/>
          <ac:spMkLst>
            <pc:docMk/>
            <pc:sldMk cId="2738138288" sldId="279"/>
            <ac:spMk id="63" creationId="{0C5E3A97-1BAC-4212-9A90-B14D4D069390}"/>
          </ac:spMkLst>
        </pc:spChg>
        <pc:spChg chg="mod">
          <ac:chgData name="Gustavo Asia" userId="6e1cb4b3-fe11-47d6-9780-ef9d433844e2" providerId="ADAL" clId="{C3525E91-23DD-49CB-876A-AFFF389D0EF8}" dt="2022-09-12T15:55:44.106" v="1685" actId="404"/>
          <ac:spMkLst>
            <pc:docMk/>
            <pc:sldMk cId="2738138288" sldId="279"/>
            <ac:spMk id="64" creationId="{A7A2C96A-642A-F210-B8A1-EC2AB12B9A78}"/>
          </ac:spMkLst>
        </pc:spChg>
        <pc:spChg chg="mod">
          <ac:chgData name="Gustavo Asia" userId="6e1cb4b3-fe11-47d6-9780-ef9d433844e2" providerId="ADAL" clId="{C3525E91-23DD-49CB-876A-AFFF389D0EF8}" dt="2022-09-12T15:55:44.106" v="1685" actId="404"/>
          <ac:spMkLst>
            <pc:docMk/>
            <pc:sldMk cId="2738138288" sldId="279"/>
            <ac:spMk id="65" creationId="{FD253722-EE7C-95C3-05A8-4E69F29B9648}"/>
          </ac:spMkLst>
        </pc:spChg>
        <pc:spChg chg="mod">
          <ac:chgData name="Gustavo Asia" userId="6e1cb4b3-fe11-47d6-9780-ef9d433844e2" providerId="ADAL" clId="{C3525E91-23DD-49CB-876A-AFFF389D0EF8}" dt="2022-09-12T15:55:44.106" v="1685" actId="404"/>
          <ac:spMkLst>
            <pc:docMk/>
            <pc:sldMk cId="2738138288" sldId="279"/>
            <ac:spMk id="66" creationId="{D7A0901C-10C7-0F7C-7647-251E35F8B5FA}"/>
          </ac:spMkLst>
        </pc:spChg>
        <pc:spChg chg="mod">
          <ac:chgData name="Gustavo Asia" userId="6e1cb4b3-fe11-47d6-9780-ef9d433844e2" providerId="ADAL" clId="{C3525E91-23DD-49CB-876A-AFFF389D0EF8}" dt="2022-09-12T15:55:44.106" v="1685" actId="404"/>
          <ac:spMkLst>
            <pc:docMk/>
            <pc:sldMk cId="2738138288" sldId="279"/>
            <ac:spMk id="67" creationId="{CD257EC0-FE71-4A29-EEA2-938E622C7FAF}"/>
          </ac:spMkLst>
        </pc:spChg>
        <pc:spChg chg="add mod">
          <ac:chgData name="Gustavo Asia" userId="6e1cb4b3-fe11-47d6-9780-ef9d433844e2" providerId="ADAL" clId="{C3525E91-23DD-49CB-876A-AFFF389D0EF8}" dt="2022-09-12T15:46:48.747" v="1632" actId="207"/>
          <ac:spMkLst>
            <pc:docMk/>
            <pc:sldMk cId="2738138288" sldId="279"/>
            <ac:spMk id="68" creationId="{E21916DB-3FA0-45F6-A0CD-B85EEC1DD903}"/>
          </ac:spMkLst>
        </pc:spChg>
        <pc:spChg chg="add mod">
          <ac:chgData name="Gustavo Asia" userId="6e1cb4b3-fe11-47d6-9780-ef9d433844e2" providerId="ADAL" clId="{C3525E91-23DD-49CB-876A-AFFF389D0EF8}" dt="2022-09-12T15:44:26.496" v="1578" actId="1036"/>
          <ac:spMkLst>
            <pc:docMk/>
            <pc:sldMk cId="2738138288" sldId="279"/>
            <ac:spMk id="69" creationId="{74C2C64D-8841-482D-9B81-ED1ED0035D8D}"/>
          </ac:spMkLst>
        </pc:spChg>
        <pc:spChg chg="add mod">
          <ac:chgData name="Gustavo Asia" userId="6e1cb4b3-fe11-47d6-9780-ef9d433844e2" providerId="ADAL" clId="{C3525E91-23DD-49CB-876A-AFFF389D0EF8}" dt="2022-09-12T15:44:26.496" v="1578" actId="1036"/>
          <ac:spMkLst>
            <pc:docMk/>
            <pc:sldMk cId="2738138288" sldId="279"/>
            <ac:spMk id="70" creationId="{61574057-2EC7-4D7F-9FEF-30D63CCC6B4D}"/>
          </ac:spMkLst>
        </pc:spChg>
        <pc:spChg chg="add mod">
          <ac:chgData name="Gustavo Asia" userId="6e1cb4b3-fe11-47d6-9780-ef9d433844e2" providerId="ADAL" clId="{C3525E91-23DD-49CB-876A-AFFF389D0EF8}" dt="2022-09-12T15:44:26.496" v="1578" actId="1036"/>
          <ac:spMkLst>
            <pc:docMk/>
            <pc:sldMk cId="2738138288" sldId="279"/>
            <ac:spMk id="75" creationId="{3F6AF030-FB3E-483E-ABB8-025260DF3F5C}"/>
          </ac:spMkLst>
        </pc:spChg>
        <pc:spChg chg="add mod">
          <ac:chgData name="Gustavo Asia" userId="6e1cb4b3-fe11-47d6-9780-ef9d433844e2" providerId="ADAL" clId="{C3525E91-23DD-49CB-876A-AFFF389D0EF8}" dt="2022-09-12T15:44:26.496" v="1578" actId="1036"/>
          <ac:spMkLst>
            <pc:docMk/>
            <pc:sldMk cId="2738138288" sldId="279"/>
            <ac:spMk id="76" creationId="{91539469-295C-4B6B-9E9D-9CAF44C5D47A}"/>
          </ac:spMkLst>
        </pc:spChg>
        <pc:spChg chg="add mod">
          <ac:chgData name="Gustavo Asia" userId="6e1cb4b3-fe11-47d6-9780-ef9d433844e2" providerId="ADAL" clId="{C3525E91-23DD-49CB-876A-AFFF389D0EF8}" dt="2022-09-12T15:44:26.496" v="1578" actId="1036"/>
          <ac:spMkLst>
            <pc:docMk/>
            <pc:sldMk cId="2738138288" sldId="279"/>
            <ac:spMk id="81" creationId="{5264F1F6-F931-4649-A0EA-F936A5679940}"/>
          </ac:spMkLst>
        </pc:spChg>
        <pc:spChg chg="add mod">
          <ac:chgData name="Gustavo Asia" userId="6e1cb4b3-fe11-47d6-9780-ef9d433844e2" providerId="ADAL" clId="{C3525E91-23DD-49CB-876A-AFFF389D0EF8}" dt="2022-09-12T15:55:09.074" v="1683" actId="1035"/>
          <ac:spMkLst>
            <pc:docMk/>
            <pc:sldMk cId="2738138288" sldId="279"/>
            <ac:spMk id="86" creationId="{71009925-9C51-4402-8C72-93D78E965112}"/>
          </ac:spMkLst>
        </pc:spChg>
        <pc:spChg chg="add mod">
          <ac:chgData name="Gustavo Asia" userId="6e1cb4b3-fe11-47d6-9780-ef9d433844e2" providerId="ADAL" clId="{C3525E91-23DD-49CB-876A-AFFF389D0EF8}" dt="2022-09-12T15:48:46.479" v="1653" actId="1076"/>
          <ac:spMkLst>
            <pc:docMk/>
            <pc:sldMk cId="2738138288" sldId="279"/>
            <ac:spMk id="87" creationId="{641395A0-7B26-45BE-997B-5A1D035DF6E2}"/>
          </ac:spMkLst>
        </pc:spChg>
        <pc:spChg chg="add mod">
          <ac:chgData name="Gustavo Asia" userId="6e1cb4b3-fe11-47d6-9780-ef9d433844e2" providerId="ADAL" clId="{C3525E91-23DD-49CB-876A-AFFF389D0EF8}" dt="2022-09-12T15:48:46.479" v="1653" actId="1076"/>
          <ac:spMkLst>
            <pc:docMk/>
            <pc:sldMk cId="2738138288" sldId="279"/>
            <ac:spMk id="88" creationId="{E8FC4FC3-3B9A-4F7F-87F3-185552ABCC29}"/>
          </ac:spMkLst>
        </pc:spChg>
        <pc:spChg chg="add mod">
          <ac:chgData name="Gustavo Asia" userId="6e1cb4b3-fe11-47d6-9780-ef9d433844e2" providerId="ADAL" clId="{C3525E91-23DD-49CB-876A-AFFF389D0EF8}" dt="2022-09-12T15:48:46.479" v="1653" actId="1076"/>
          <ac:spMkLst>
            <pc:docMk/>
            <pc:sldMk cId="2738138288" sldId="279"/>
            <ac:spMk id="89" creationId="{6B55B915-247C-46BE-B527-73068C924DBB}"/>
          </ac:spMkLst>
        </pc:spChg>
        <pc:spChg chg="add mod">
          <ac:chgData name="Gustavo Asia" userId="6e1cb4b3-fe11-47d6-9780-ef9d433844e2" providerId="ADAL" clId="{C3525E91-23DD-49CB-876A-AFFF389D0EF8}" dt="2022-09-12T15:48:46.479" v="1653" actId="1076"/>
          <ac:spMkLst>
            <pc:docMk/>
            <pc:sldMk cId="2738138288" sldId="279"/>
            <ac:spMk id="90" creationId="{0CEC5FE6-895D-477B-9033-04E998BE9F71}"/>
          </ac:spMkLst>
        </pc:spChg>
        <pc:spChg chg="add mod">
          <ac:chgData name="Gustavo Asia" userId="6e1cb4b3-fe11-47d6-9780-ef9d433844e2" providerId="ADAL" clId="{C3525E91-23DD-49CB-876A-AFFF389D0EF8}" dt="2022-09-12T15:48:46.479" v="1653" actId="1076"/>
          <ac:spMkLst>
            <pc:docMk/>
            <pc:sldMk cId="2738138288" sldId="279"/>
            <ac:spMk id="91" creationId="{DD52F5D9-D329-4EF4-B26C-AC500703FB32}"/>
          </ac:spMkLst>
        </pc:spChg>
        <pc:spChg chg="add mod">
          <ac:chgData name="Gustavo Asia" userId="6e1cb4b3-fe11-47d6-9780-ef9d433844e2" providerId="ADAL" clId="{C3525E91-23DD-49CB-876A-AFFF389D0EF8}" dt="2022-09-12T15:48:46.479" v="1653" actId="1076"/>
          <ac:spMkLst>
            <pc:docMk/>
            <pc:sldMk cId="2738138288" sldId="279"/>
            <ac:spMk id="92" creationId="{16B5F0E5-AD6A-431B-8CD7-6974D943401A}"/>
          </ac:spMkLst>
        </pc:spChg>
        <pc:spChg chg="add mod">
          <ac:chgData name="Gustavo Asia" userId="6e1cb4b3-fe11-47d6-9780-ef9d433844e2" providerId="ADAL" clId="{C3525E91-23DD-49CB-876A-AFFF389D0EF8}" dt="2022-09-12T15:48:46.479" v="1653" actId="1076"/>
          <ac:spMkLst>
            <pc:docMk/>
            <pc:sldMk cId="2738138288" sldId="279"/>
            <ac:spMk id="93" creationId="{6AC2F259-D8C0-46D2-9E96-E3E342B41A79}"/>
          </ac:spMkLst>
        </pc:spChg>
        <pc:spChg chg="add mod">
          <ac:chgData name="Gustavo Asia" userId="6e1cb4b3-fe11-47d6-9780-ef9d433844e2" providerId="ADAL" clId="{C3525E91-23DD-49CB-876A-AFFF389D0EF8}" dt="2022-09-12T15:48:46.479" v="1653" actId="1076"/>
          <ac:spMkLst>
            <pc:docMk/>
            <pc:sldMk cId="2738138288" sldId="279"/>
            <ac:spMk id="94" creationId="{DA2C5387-3BC1-4180-BC15-4B36F8618521}"/>
          </ac:spMkLst>
        </pc:spChg>
        <pc:spChg chg="add del mod">
          <ac:chgData name="Gustavo Asia" userId="6e1cb4b3-fe11-47d6-9780-ef9d433844e2" providerId="ADAL" clId="{C3525E91-23DD-49CB-876A-AFFF389D0EF8}" dt="2022-09-12T15:00:27.903" v="1096" actId="478"/>
          <ac:spMkLst>
            <pc:docMk/>
            <pc:sldMk cId="2738138288" sldId="279"/>
            <ac:spMk id="95" creationId="{86534F23-3AF7-4C54-B94B-FE5BE6938C97}"/>
          </ac:spMkLst>
        </pc:spChg>
        <pc:spChg chg="add del mod">
          <ac:chgData name="Gustavo Asia" userId="6e1cb4b3-fe11-47d6-9780-ef9d433844e2" providerId="ADAL" clId="{C3525E91-23DD-49CB-876A-AFFF389D0EF8}" dt="2022-09-12T15:44:26.496" v="1578" actId="1036"/>
          <ac:spMkLst>
            <pc:docMk/>
            <pc:sldMk cId="2738138288" sldId="279"/>
            <ac:spMk id="96" creationId="{423EC3F9-8006-421C-8665-A5758F4A5F81}"/>
          </ac:spMkLst>
        </pc:spChg>
        <pc:spChg chg="add del mod">
          <ac:chgData name="Gustavo Asia" userId="6e1cb4b3-fe11-47d6-9780-ef9d433844e2" providerId="ADAL" clId="{C3525E91-23DD-49CB-876A-AFFF389D0EF8}" dt="2022-09-12T15:46:20.843" v="1616" actId="478"/>
          <ac:spMkLst>
            <pc:docMk/>
            <pc:sldMk cId="2738138288" sldId="279"/>
            <ac:spMk id="97" creationId="{55891E1F-B3F1-4530-8A61-F3D88492EDC6}"/>
          </ac:spMkLst>
        </pc:spChg>
        <pc:spChg chg="add mod">
          <ac:chgData name="Gustavo Asia" userId="6e1cb4b3-fe11-47d6-9780-ef9d433844e2" providerId="ADAL" clId="{C3525E91-23DD-49CB-876A-AFFF389D0EF8}" dt="2022-09-12T15:44:26.496" v="1578" actId="1036"/>
          <ac:spMkLst>
            <pc:docMk/>
            <pc:sldMk cId="2738138288" sldId="279"/>
            <ac:spMk id="98" creationId="{2CCB4294-2954-4744-ADE2-1A697FCEDAE2}"/>
          </ac:spMkLst>
        </pc:spChg>
        <pc:spChg chg="add del mod">
          <ac:chgData name="Gustavo Asia" userId="6e1cb4b3-fe11-47d6-9780-ef9d433844e2" providerId="ADAL" clId="{C3525E91-23DD-49CB-876A-AFFF389D0EF8}" dt="2022-09-08T18:40:22.615" v="617" actId="478"/>
          <ac:spMkLst>
            <pc:docMk/>
            <pc:sldMk cId="2738138288" sldId="279"/>
            <ac:spMk id="98" creationId="{A0A9856A-771C-4AA5-B0FA-49C8E0D0F348}"/>
          </ac:spMkLst>
        </pc:spChg>
        <pc:spChg chg="add del mod">
          <ac:chgData name="Gustavo Asia" userId="6e1cb4b3-fe11-47d6-9780-ef9d433844e2" providerId="ADAL" clId="{C3525E91-23DD-49CB-876A-AFFF389D0EF8}" dt="2022-09-12T15:46:18.152" v="1615" actId="478"/>
          <ac:spMkLst>
            <pc:docMk/>
            <pc:sldMk cId="2738138288" sldId="279"/>
            <ac:spMk id="99" creationId="{20E7701B-F5FA-4187-B3B9-91BF25832F50}"/>
          </ac:spMkLst>
        </pc:spChg>
        <pc:spChg chg="add del mod">
          <ac:chgData name="Gustavo Asia" userId="6e1cb4b3-fe11-47d6-9780-ef9d433844e2" providerId="ADAL" clId="{C3525E91-23DD-49CB-876A-AFFF389D0EF8}" dt="2022-09-12T15:46:55.816" v="1633" actId="478"/>
          <ac:spMkLst>
            <pc:docMk/>
            <pc:sldMk cId="2738138288" sldId="279"/>
            <ac:spMk id="100" creationId="{D51BC338-4873-40D6-94A0-A617374D675E}"/>
          </ac:spMkLst>
        </pc:spChg>
        <pc:spChg chg="add del mod">
          <ac:chgData name="Gustavo Asia" userId="6e1cb4b3-fe11-47d6-9780-ef9d433844e2" providerId="ADAL" clId="{C3525E91-23DD-49CB-876A-AFFF389D0EF8}" dt="2022-09-08T18:45:53.483" v="693" actId="478"/>
          <ac:spMkLst>
            <pc:docMk/>
            <pc:sldMk cId="2738138288" sldId="279"/>
            <ac:spMk id="101" creationId="{CD8C0D07-BC9D-4FEF-9653-89F517E284A9}"/>
          </ac:spMkLst>
        </pc:spChg>
        <pc:spChg chg="add mod">
          <ac:chgData name="Gustavo Asia" userId="6e1cb4b3-fe11-47d6-9780-ef9d433844e2" providerId="ADAL" clId="{C3525E91-23DD-49CB-876A-AFFF389D0EF8}" dt="2022-09-12T15:44:26.496" v="1578" actId="1036"/>
          <ac:spMkLst>
            <pc:docMk/>
            <pc:sldMk cId="2738138288" sldId="279"/>
            <ac:spMk id="102" creationId="{3FFE764E-582D-41DC-AB5A-2CB96015EF41}"/>
          </ac:spMkLst>
        </pc:spChg>
        <pc:spChg chg="add del mod">
          <ac:chgData name="Gustavo Asia" userId="6e1cb4b3-fe11-47d6-9780-ef9d433844e2" providerId="ADAL" clId="{C3525E91-23DD-49CB-876A-AFFF389D0EF8}" dt="2022-09-12T15:49:11.377" v="1655" actId="478"/>
          <ac:spMkLst>
            <pc:docMk/>
            <pc:sldMk cId="2738138288" sldId="279"/>
            <ac:spMk id="103" creationId="{6172FA14-ADE7-4B46-984C-02AE3DC28E47}"/>
          </ac:spMkLst>
        </pc:spChg>
        <pc:spChg chg="add mod">
          <ac:chgData name="Gustavo Asia" userId="6e1cb4b3-fe11-47d6-9780-ef9d433844e2" providerId="ADAL" clId="{C3525E91-23DD-49CB-876A-AFFF389D0EF8}" dt="2022-09-12T15:44:26.496" v="1578" actId="1036"/>
          <ac:spMkLst>
            <pc:docMk/>
            <pc:sldMk cId="2738138288" sldId="279"/>
            <ac:spMk id="104" creationId="{AE4E1386-865B-47CE-BDDD-373915D23E08}"/>
          </ac:spMkLst>
        </pc:spChg>
        <pc:spChg chg="add mod">
          <ac:chgData name="Gustavo Asia" userId="6e1cb4b3-fe11-47d6-9780-ef9d433844e2" providerId="ADAL" clId="{C3525E91-23DD-49CB-876A-AFFF389D0EF8}" dt="2022-09-12T15:44:26.496" v="1578" actId="1036"/>
          <ac:spMkLst>
            <pc:docMk/>
            <pc:sldMk cId="2738138288" sldId="279"/>
            <ac:spMk id="105" creationId="{B8B20E34-1E59-4A0A-9977-3FD56C360A0E}"/>
          </ac:spMkLst>
        </pc:spChg>
        <pc:spChg chg="add mod">
          <ac:chgData name="Gustavo Asia" userId="6e1cb4b3-fe11-47d6-9780-ef9d433844e2" providerId="ADAL" clId="{C3525E91-23DD-49CB-876A-AFFF389D0EF8}" dt="2022-09-12T15:44:26.496" v="1578" actId="1036"/>
          <ac:spMkLst>
            <pc:docMk/>
            <pc:sldMk cId="2738138288" sldId="279"/>
            <ac:spMk id="106" creationId="{491377E1-F7AF-4A90-813D-E26DAF1A58FB}"/>
          </ac:spMkLst>
        </pc:spChg>
        <pc:spChg chg="add mod">
          <ac:chgData name="Gustavo Asia" userId="6e1cb4b3-fe11-47d6-9780-ef9d433844e2" providerId="ADAL" clId="{C3525E91-23DD-49CB-876A-AFFF389D0EF8}" dt="2022-09-12T15:44:26.496" v="1578" actId="1036"/>
          <ac:spMkLst>
            <pc:docMk/>
            <pc:sldMk cId="2738138288" sldId="279"/>
            <ac:spMk id="107" creationId="{92EB5255-B6B9-49FD-8B78-7A6AB3F57BB4}"/>
          </ac:spMkLst>
        </pc:spChg>
        <pc:spChg chg="add del mod">
          <ac:chgData name="Gustavo Asia" userId="6e1cb4b3-fe11-47d6-9780-ef9d433844e2" providerId="ADAL" clId="{C3525E91-23DD-49CB-876A-AFFF389D0EF8}" dt="2022-09-12T15:16:15.187" v="1230" actId="478"/>
          <ac:spMkLst>
            <pc:docMk/>
            <pc:sldMk cId="2738138288" sldId="279"/>
            <ac:spMk id="108" creationId="{1782C689-318D-496C-8ADC-40FDAA5872DD}"/>
          </ac:spMkLst>
        </pc:spChg>
        <pc:spChg chg="add mod">
          <ac:chgData name="Gustavo Asia" userId="6e1cb4b3-fe11-47d6-9780-ef9d433844e2" providerId="ADAL" clId="{C3525E91-23DD-49CB-876A-AFFF389D0EF8}" dt="2022-09-12T15:44:26.496" v="1578" actId="1036"/>
          <ac:spMkLst>
            <pc:docMk/>
            <pc:sldMk cId="2738138288" sldId="279"/>
            <ac:spMk id="109" creationId="{1710D362-FDCE-4160-BE52-4620ECDE4755}"/>
          </ac:spMkLst>
        </pc:spChg>
        <pc:spChg chg="add mod">
          <ac:chgData name="Gustavo Asia" userId="6e1cb4b3-fe11-47d6-9780-ef9d433844e2" providerId="ADAL" clId="{C3525E91-23DD-49CB-876A-AFFF389D0EF8}" dt="2022-09-12T15:44:26.496" v="1578" actId="1036"/>
          <ac:spMkLst>
            <pc:docMk/>
            <pc:sldMk cId="2738138288" sldId="279"/>
            <ac:spMk id="110" creationId="{98BD0CFB-57A6-4C84-A579-906319DA83F2}"/>
          </ac:spMkLst>
        </pc:spChg>
        <pc:spChg chg="add mod">
          <ac:chgData name="Gustavo Asia" userId="6e1cb4b3-fe11-47d6-9780-ef9d433844e2" providerId="ADAL" clId="{C3525E91-23DD-49CB-876A-AFFF389D0EF8}" dt="2022-09-12T15:44:26.496" v="1578" actId="1036"/>
          <ac:spMkLst>
            <pc:docMk/>
            <pc:sldMk cId="2738138288" sldId="279"/>
            <ac:spMk id="112" creationId="{36495504-1B8B-49E6-A370-507068EA6693}"/>
          </ac:spMkLst>
        </pc:spChg>
        <pc:spChg chg="add mod">
          <ac:chgData name="Gustavo Asia" userId="6e1cb4b3-fe11-47d6-9780-ef9d433844e2" providerId="ADAL" clId="{C3525E91-23DD-49CB-876A-AFFF389D0EF8}" dt="2022-09-12T15:44:26.496" v="1578" actId="1036"/>
          <ac:spMkLst>
            <pc:docMk/>
            <pc:sldMk cId="2738138288" sldId="279"/>
            <ac:spMk id="114" creationId="{6A97E8D5-6112-4F6F-B582-225B92575B87}"/>
          </ac:spMkLst>
        </pc:spChg>
        <pc:spChg chg="add mod">
          <ac:chgData name="Gustavo Asia" userId="6e1cb4b3-fe11-47d6-9780-ef9d433844e2" providerId="ADAL" clId="{C3525E91-23DD-49CB-876A-AFFF389D0EF8}" dt="2022-09-12T15:46:14.282" v="1614" actId="6549"/>
          <ac:spMkLst>
            <pc:docMk/>
            <pc:sldMk cId="2738138288" sldId="279"/>
            <ac:spMk id="116" creationId="{53BD24EE-8FC6-4464-8A7D-CDE2AE50EA72}"/>
          </ac:spMkLst>
        </pc:spChg>
        <pc:spChg chg="add mod ord">
          <ac:chgData name="Gustavo Asia" userId="6e1cb4b3-fe11-47d6-9780-ef9d433844e2" providerId="ADAL" clId="{C3525E91-23DD-49CB-876A-AFFF389D0EF8}" dt="2022-09-12T15:44:26.496" v="1578" actId="1036"/>
          <ac:spMkLst>
            <pc:docMk/>
            <pc:sldMk cId="2738138288" sldId="279"/>
            <ac:spMk id="126" creationId="{FFE13ED1-8F7A-4DD9-B66D-BEDB052B3FBA}"/>
          </ac:spMkLst>
        </pc:spChg>
        <pc:spChg chg="add del mod">
          <ac:chgData name="Gustavo Asia" userId="6e1cb4b3-fe11-47d6-9780-ef9d433844e2" providerId="ADAL" clId="{C3525E91-23DD-49CB-876A-AFFF389D0EF8}" dt="2022-09-12T15:36:32.890" v="1410" actId="478"/>
          <ac:spMkLst>
            <pc:docMk/>
            <pc:sldMk cId="2738138288" sldId="279"/>
            <ac:spMk id="128" creationId="{FC1FA75A-CAD5-4A02-856B-0BC0B523DF1D}"/>
          </ac:spMkLst>
        </pc:spChg>
        <pc:spChg chg="add del mod">
          <ac:chgData name="Gustavo Asia" userId="6e1cb4b3-fe11-47d6-9780-ef9d433844e2" providerId="ADAL" clId="{C3525E91-23DD-49CB-876A-AFFF389D0EF8}" dt="2022-09-12T15:45:27.328" v="1601" actId="478"/>
          <ac:spMkLst>
            <pc:docMk/>
            <pc:sldMk cId="2738138288" sldId="279"/>
            <ac:spMk id="130" creationId="{FB26E9BD-B44F-4823-8139-6E470EB7A0DD}"/>
          </ac:spMkLst>
        </pc:spChg>
        <pc:spChg chg="add mod">
          <ac:chgData name="Gustavo Asia" userId="6e1cb4b3-fe11-47d6-9780-ef9d433844e2" providerId="ADAL" clId="{C3525E91-23DD-49CB-876A-AFFF389D0EF8}" dt="2022-09-12T15:50:00.294" v="1669" actId="20577"/>
          <ac:spMkLst>
            <pc:docMk/>
            <pc:sldMk cId="2738138288" sldId="279"/>
            <ac:spMk id="137" creationId="{30D42000-5CE3-49D8-BB01-A68F9EBD1851}"/>
          </ac:spMkLst>
        </pc:spChg>
        <pc:spChg chg="mod topLvl">
          <ac:chgData name="Gustavo Asia" userId="6e1cb4b3-fe11-47d6-9780-ef9d433844e2" providerId="ADAL" clId="{C3525E91-23DD-49CB-876A-AFFF389D0EF8}" dt="2022-09-12T15:47:59.475" v="1642" actId="13822"/>
          <ac:spMkLst>
            <pc:docMk/>
            <pc:sldMk cId="2738138288" sldId="279"/>
            <ac:spMk id="139" creationId="{BF5BB6D3-BB42-44D5-97EB-5BFF3CF03425}"/>
          </ac:spMkLst>
        </pc:spChg>
        <pc:spChg chg="del">
          <ac:chgData name="Gustavo Asia" userId="6e1cb4b3-fe11-47d6-9780-ef9d433844e2" providerId="ADAL" clId="{C3525E91-23DD-49CB-876A-AFFF389D0EF8}" dt="2022-09-12T15:39:14.966" v="1448" actId="478"/>
          <ac:spMkLst>
            <pc:docMk/>
            <pc:sldMk cId="2738138288" sldId="279"/>
            <ac:spMk id="145" creationId="{ECA8B3CA-0FDD-4F5F-9695-F1BAFA78F262}"/>
          </ac:spMkLst>
        </pc:spChg>
        <pc:spChg chg="del">
          <ac:chgData name="Gustavo Asia" userId="6e1cb4b3-fe11-47d6-9780-ef9d433844e2" providerId="ADAL" clId="{C3525E91-23DD-49CB-876A-AFFF389D0EF8}" dt="2022-09-12T15:39:12.482" v="1447" actId="478"/>
          <ac:spMkLst>
            <pc:docMk/>
            <pc:sldMk cId="2738138288" sldId="279"/>
            <ac:spMk id="146" creationId="{660B2A8F-FF45-4FF0-9576-4028C6A021BC}"/>
          </ac:spMkLst>
        </pc:spChg>
        <pc:spChg chg="del">
          <ac:chgData name="Gustavo Asia" userId="6e1cb4b3-fe11-47d6-9780-ef9d433844e2" providerId="ADAL" clId="{C3525E91-23DD-49CB-876A-AFFF389D0EF8}" dt="2022-09-12T15:39:09.859" v="1446" actId="478"/>
          <ac:spMkLst>
            <pc:docMk/>
            <pc:sldMk cId="2738138288" sldId="279"/>
            <ac:spMk id="147" creationId="{BE2169C1-44D8-419C-9446-314A273F92B4}"/>
          </ac:spMkLst>
        </pc:spChg>
        <pc:spChg chg="del">
          <ac:chgData name="Gustavo Asia" userId="6e1cb4b3-fe11-47d6-9780-ef9d433844e2" providerId="ADAL" clId="{C3525E91-23DD-49CB-876A-AFFF389D0EF8}" dt="2022-09-12T15:39:20.319" v="1449" actId="478"/>
          <ac:spMkLst>
            <pc:docMk/>
            <pc:sldMk cId="2738138288" sldId="279"/>
            <ac:spMk id="148" creationId="{3F7CE014-073F-4736-AAA4-608B47D3DC8D}"/>
          </ac:spMkLst>
        </pc:spChg>
        <pc:spChg chg="del">
          <ac:chgData name="Gustavo Asia" userId="6e1cb4b3-fe11-47d6-9780-ef9d433844e2" providerId="ADAL" clId="{C3525E91-23DD-49CB-876A-AFFF389D0EF8}" dt="2022-09-12T15:39:06.786" v="1445" actId="478"/>
          <ac:spMkLst>
            <pc:docMk/>
            <pc:sldMk cId="2738138288" sldId="279"/>
            <ac:spMk id="149" creationId="{FCA4088F-319E-47E7-B677-E9101403CBF1}"/>
          </ac:spMkLst>
        </pc:spChg>
        <pc:spChg chg="del">
          <ac:chgData name="Gustavo Asia" userId="6e1cb4b3-fe11-47d6-9780-ef9d433844e2" providerId="ADAL" clId="{C3525E91-23DD-49CB-876A-AFFF389D0EF8}" dt="2022-09-12T15:39:04.191" v="1444" actId="478"/>
          <ac:spMkLst>
            <pc:docMk/>
            <pc:sldMk cId="2738138288" sldId="279"/>
            <ac:spMk id="150" creationId="{3F9F3878-8C30-46A5-8ED2-2A6DE0EF97C6}"/>
          </ac:spMkLst>
        </pc:spChg>
        <pc:spChg chg="del">
          <ac:chgData name="Gustavo Asia" userId="6e1cb4b3-fe11-47d6-9780-ef9d433844e2" providerId="ADAL" clId="{C3525E91-23DD-49CB-876A-AFFF389D0EF8}" dt="2022-09-12T15:39:01.903" v="1443" actId="478"/>
          <ac:spMkLst>
            <pc:docMk/>
            <pc:sldMk cId="2738138288" sldId="279"/>
            <ac:spMk id="151" creationId="{E33D1F1B-2C8F-44A7-A41D-59156C48DE10}"/>
          </ac:spMkLst>
        </pc:spChg>
        <pc:spChg chg="del topLvl">
          <ac:chgData name="Gustavo Asia" userId="6e1cb4b3-fe11-47d6-9780-ef9d433844e2" providerId="ADAL" clId="{C3525E91-23DD-49CB-876A-AFFF389D0EF8}" dt="2022-09-12T15:39:27.622" v="1451" actId="478"/>
          <ac:spMkLst>
            <pc:docMk/>
            <pc:sldMk cId="2738138288" sldId="279"/>
            <ac:spMk id="152" creationId="{DE82AE68-7036-4931-ACA1-949A657E5EDD}"/>
          </ac:spMkLst>
        </pc:spChg>
        <pc:spChg chg="del mod">
          <ac:chgData name="Gustavo Asia" userId="6e1cb4b3-fe11-47d6-9780-ef9d433844e2" providerId="ADAL" clId="{C3525E91-23DD-49CB-876A-AFFF389D0EF8}" dt="2022-09-12T15:39:24.336" v="1450" actId="478"/>
          <ac:spMkLst>
            <pc:docMk/>
            <pc:sldMk cId="2738138288" sldId="279"/>
            <ac:spMk id="153" creationId="{AE24C154-F75F-4E43-854B-81F02E735275}"/>
          </ac:spMkLst>
        </pc:spChg>
        <pc:spChg chg="add del mod">
          <ac:chgData name="Gustavo Asia" userId="6e1cb4b3-fe11-47d6-9780-ef9d433844e2" providerId="ADAL" clId="{C3525E91-23DD-49CB-876A-AFFF389D0EF8}" dt="2022-09-12T15:38:59.102" v="1442" actId="478"/>
          <ac:spMkLst>
            <pc:docMk/>
            <pc:sldMk cId="2738138288" sldId="279"/>
            <ac:spMk id="154" creationId="{A7722A1D-5576-4AAB-B0E8-03C85927A23F}"/>
          </ac:spMkLst>
        </pc:spChg>
        <pc:spChg chg="add mod">
          <ac:chgData name="Gustavo Asia" userId="6e1cb4b3-fe11-47d6-9780-ef9d433844e2" providerId="ADAL" clId="{C3525E91-23DD-49CB-876A-AFFF389D0EF8}" dt="2022-09-12T15:55:21.514" v="1684" actId="14100"/>
          <ac:spMkLst>
            <pc:docMk/>
            <pc:sldMk cId="2738138288" sldId="279"/>
            <ac:spMk id="155" creationId="{57B0BF4F-9DC7-4666-8829-AD6E1C85522C}"/>
          </ac:spMkLst>
        </pc:spChg>
        <pc:spChg chg="add mod">
          <ac:chgData name="Gustavo Asia" userId="6e1cb4b3-fe11-47d6-9780-ef9d433844e2" providerId="ADAL" clId="{C3525E91-23DD-49CB-876A-AFFF389D0EF8}" dt="2022-09-12T15:55:21.514" v="1684" actId="14100"/>
          <ac:spMkLst>
            <pc:docMk/>
            <pc:sldMk cId="2738138288" sldId="279"/>
            <ac:spMk id="156" creationId="{B3667761-40C0-4403-B438-FAC376D137AD}"/>
          </ac:spMkLst>
        </pc:spChg>
        <pc:spChg chg="add mod">
          <ac:chgData name="Gustavo Asia" userId="6e1cb4b3-fe11-47d6-9780-ef9d433844e2" providerId="ADAL" clId="{C3525E91-23DD-49CB-876A-AFFF389D0EF8}" dt="2022-09-12T15:55:21.514" v="1684" actId="14100"/>
          <ac:spMkLst>
            <pc:docMk/>
            <pc:sldMk cId="2738138288" sldId="279"/>
            <ac:spMk id="157" creationId="{1ED230AA-19CB-426E-A880-80ECAF70597F}"/>
          </ac:spMkLst>
        </pc:spChg>
        <pc:spChg chg="add mod">
          <ac:chgData name="Gustavo Asia" userId="6e1cb4b3-fe11-47d6-9780-ef9d433844e2" providerId="ADAL" clId="{C3525E91-23DD-49CB-876A-AFFF389D0EF8}" dt="2022-09-12T15:55:21.514" v="1684" actId="14100"/>
          <ac:spMkLst>
            <pc:docMk/>
            <pc:sldMk cId="2738138288" sldId="279"/>
            <ac:spMk id="158" creationId="{58F99019-21F9-429C-B8F7-2EB02F140BFB}"/>
          </ac:spMkLst>
        </pc:spChg>
        <pc:spChg chg="add mod">
          <ac:chgData name="Gustavo Asia" userId="6e1cb4b3-fe11-47d6-9780-ef9d433844e2" providerId="ADAL" clId="{C3525E91-23DD-49CB-876A-AFFF389D0EF8}" dt="2022-09-12T15:55:21.514" v="1684" actId="14100"/>
          <ac:spMkLst>
            <pc:docMk/>
            <pc:sldMk cId="2738138288" sldId="279"/>
            <ac:spMk id="159" creationId="{A44EA244-9013-42C4-A466-4BB3DB9C5195}"/>
          </ac:spMkLst>
        </pc:spChg>
        <pc:grpChg chg="add del mod">
          <ac:chgData name="Gustavo Asia" userId="6e1cb4b3-fe11-47d6-9780-ef9d433844e2" providerId="ADAL" clId="{C3525E91-23DD-49CB-876A-AFFF389D0EF8}" dt="2022-09-12T15:39:27.622" v="1451" actId="478"/>
          <ac:grpSpMkLst>
            <pc:docMk/>
            <pc:sldMk cId="2738138288" sldId="279"/>
            <ac:grpSpMk id="138" creationId="{1379B6DD-1E17-417F-9394-AD3978ABAD33}"/>
          </ac:grpSpMkLst>
        </pc:grpChg>
        <pc:grpChg chg="add del">
          <ac:chgData name="Gustavo Asia" userId="6e1cb4b3-fe11-47d6-9780-ef9d433844e2" providerId="ADAL" clId="{C3525E91-23DD-49CB-876A-AFFF389D0EF8}" dt="2022-09-12T15:38:59.102" v="1442" actId="478"/>
          <ac:grpSpMkLst>
            <pc:docMk/>
            <pc:sldMk cId="2738138288" sldId="279"/>
            <ac:grpSpMk id="140" creationId="{E1441BD5-E72E-4F66-AD1C-35205DD2D855}"/>
          </ac:grpSpMkLst>
        </pc:grpChg>
        <pc:grpChg chg="del">
          <ac:chgData name="Gustavo Asia" userId="6e1cb4b3-fe11-47d6-9780-ef9d433844e2" providerId="ADAL" clId="{C3525E91-23DD-49CB-876A-AFFF389D0EF8}" dt="2022-09-12T15:39:01.903" v="1443" actId="478"/>
          <ac:grpSpMkLst>
            <pc:docMk/>
            <pc:sldMk cId="2738138288" sldId="279"/>
            <ac:grpSpMk id="141" creationId="{A93C55CF-0B1C-4FDB-BC91-949D4F25E063}"/>
          </ac:grpSpMkLst>
        </pc:grpChg>
        <pc:grpChg chg="del">
          <ac:chgData name="Gustavo Asia" userId="6e1cb4b3-fe11-47d6-9780-ef9d433844e2" providerId="ADAL" clId="{C3525E91-23DD-49CB-876A-AFFF389D0EF8}" dt="2022-09-12T15:39:04.191" v="1444" actId="478"/>
          <ac:grpSpMkLst>
            <pc:docMk/>
            <pc:sldMk cId="2738138288" sldId="279"/>
            <ac:grpSpMk id="142" creationId="{2E4C66F7-EE30-433F-9315-C96BF0002C8A}"/>
          </ac:grpSpMkLst>
        </pc:grpChg>
        <pc:grpChg chg="del">
          <ac:chgData name="Gustavo Asia" userId="6e1cb4b3-fe11-47d6-9780-ef9d433844e2" providerId="ADAL" clId="{C3525E91-23DD-49CB-876A-AFFF389D0EF8}" dt="2022-09-12T15:39:09.859" v="1446" actId="478"/>
          <ac:grpSpMkLst>
            <pc:docMk/>
            <pc:sldMk cId="2738138288" sldId="279"/>
            <ac:grpSpMk id="143" creationId="{EEDE42B8-4D62-4A3F-886E-667D485B30E4}"/>
          </ac:grpSpMkLst>
        </pc:grpChg>
        <pc:grpChg chg="del">
          <ac:chgData name="Gustavo Asia" userId="6e1cb4b3-fe11-47d6-9780-ef9d433844e2" providerId="ADAL" clId="{C3525E91-23DD-49CB-876A-AFFF389D0EF8}" dt="2022-09-12T15:39:12.482" v="1447" actId="478"/>
          <ac:grpSpMkLst>
            <pc:docMk/>
            <pc:sldMk cId="2738138288" sldId="279"/>
            <ac:grpSpMk id="144" creationId="{E50861A9-E600-4281-94C8-4FA9EA1C41F1}"/>
          </ac:grpSpMkLst>
        </pc:grpChg>
        <pc:graphicFrameChg chg="add del mod modGraphic">
          <ac:chgData name="Gustavo Asia" userId="6e1cb4b3-fe11-47d6-9780-ef9d433844e2" providerId="ADAL" clId="{C3525E91-23DD-49CB-876A-AFFF389D0EF8}" dt="2022-09-07T22:59:05.098" v="352" actId="478"/>
          <ac:graphicFrameMkLst>
            <pc:docMk/>
            <pc:sldMk cId="2738138288" sldId="279"/>
            <ac:graphicFrameMk id="36" creationId="{DADE27E6-331C-4FBE-B094-0289872E6DC0}"/>
          </ac:graphicFrameMkLst>
        </pc:graphicFrameChg>
        <pc:picChg chg="add mod">
          <ac:chgData name="Gustavo Asia" userId="6e1cb4b3-fe11-47d6-9780-ef9d433844e2" providerId="ADAL" clId="{C3525E91-23DD-49CB-876A-AFFF389D0EF8}" dt="2022-09-12T15:48:24.927" v="1644" actId="14100"/>
          <ac:picMkLst>
            <pc:docMk/>
            <pc:sldMk cId="2738138288" sldId="279"/>
            <ac:picMk id="5" creationId="{95EBFA7B-180C-4273-88E6-C126E9D69395}"/>
          </ac:picMkLst>
        </pc:picChg>
        <pc:picChg chg="add mod">
          <ac:chgData name="Gustavo Asia" userId="6e1cb4b3-fe11-47d6-9780-ef9d433844e2" providerId="ADAL" clId="{C3525E91-23DD-49CB-876A-AFFF389D0EF8}" dt="2022-09-12T15:44:26.496" v="1578" actId="1036"/>
          <ac:picMkLst>
            <pc:docMk/>
            <pc:sldMk cId="2738138288" sldId="279"/>
            <ac:picMk id="7" creationId="{AC0CE126-C050-4A5F-98D3-421D61732827}"/>
          </ac:picMkLst>
        </pc:picChg>
        <pc:picChg chg="add del mod">
          <ac:chgData name="Gustavo Asia" userId="6e1cb4b3-fe11-47d6-9780-ef9d433844e2" providerId="ADAL" clId="{C3525E91-23DD-49CB-876A-AFFF389D0EF8}" dt="2022-09-12T14:23:55.593" v="887" actId="478"/>
          <ac:picMkLst>
            <pc:docMk/>
            <pc:sldMk cId="2738138288" sldId="279"/>
            <ac:picMk id="8" creationId="{8AF93665-1B04-4E90-81BB-D6BB0578C9C4}"/>
          </ac:picMkLst>
        </pc:picChg>
        <pc:picChg chg="add mod">
          <ac:chgData name="Gustavo Asia" userId="6e1cb4b3-fe11-47d6-9780-ef9d433844e2" providerId="ADAL" clId="{C3525E91-23DD-49CB-876A-AFFF389D0EF8}" dt="2022-09-12T15:48:24.927" v="1644" actId="14100"/>
          <ac:picMkLst>
            <pc:docMk/>
            <pc:sldMk cId="2738138288" sldId="279"/>
            <ac:picMk id="9" creationId="{2D5EBEC5-F3A7-417A-8DE2-D871A9D7B973}"/>
          </ac:picMkLst>
        </pc:picChg>
        <pc:picChg chg="add mod">
          <ac:chgData name="Gustavo Asia" userId="6e1cb4b3-fe11-47d6-9780-ef9d433844e2" providerId="ADAL" clId="{C3525E91-23DD-49CB-876A-AFFF389D0EF8}" dt="2022-09-12T15:44:26.496" v="1578" actId="1036"/>
          <ac:picMkLst>
            <pc:docMk/>
            <pc:sldMk cId="2738138288" sldId="279"/>
            <ac:picMk id="11" creationId="{D6416500-3D63-4B0B-B843-6746BC601EB9}"/>
          </ac:picMkLst>
        </pc:picChg>
        <pc:picChg chg="add del mod">
          <ac:chgData name="Gustavo Asia" userId="6e1cb4b3-fe11-47d6-9780-ef9d433844e2" providerId="ADAL" clId="{C3525E91-23DD-49CB-876A-AFFF389D0EF8}" dt="2022-09-12T14:51:20.896" v="1066" actId="478"/>
          <ac:picMkLst>
            <pc:docMk/>
            <pc:sldMk cId="2738138288" sldId="279"/>
            <ac:picMk id="12" creationId="{9791D6D3-891E-4B8C-A844-A1EB8279DBBD}"/>
          </ac:picMkLst>
        </pc:picChg>
        <pc:picChg chg="add mod">
          <ac:chgData name="Gustavo Asia" userId="6e1cb4b3-fe11-47d6-9780-ef9d433844e2" providerId="ADAL" clId="{C3525E91-23DD-49CB-876A-AFFF389D0EF8}" dt="2022-09-12T15:44:26.496" v="1578" actId="1036"/>
          <ac:picMkLst>
            <pc:docMk/>
            <pc:sldMk cId="2738138288" sldId="279"/>
            <ac:picMk id="13" creationId="{7E582757-42EE-46CC-9CDD-68DFA89C81F6}"/>
          </ac:picMkLst>
        </pc:picChg>
        <pc:picChg chg="add mod">
          <ac:chgData name="Gustavo Asia" userId="6e1cb4b3-fe11-47d6-9780-ef9d433844e2" providerId="ADAL" clId="{C3525E91-23DD-49CB-876A-AFFF389D0EF8}" dt="2022-09-12T15:48:32.531" v="1649" actId="1076"/>
          <ac:picMkLst>
            <pc:docMk/>
            <pc:sldMk cId="2738138288" sldId="279"/>
            <ac:picMk id="15" creationId="{FB8F6017-F47F-4DAD-827A-F2370DE7D43B}"/>
          </ac:picMkLst>
        </pc:picChg>
        <pc:picChg chg="add del mod ord">
          <ac:chgData name="Gustavo Asia" userId="6e1cb4b3-fe11-47d6-9780-ef9d433844e2" providerId="ADAL" clId="{C3525E91-23DD-49CB-876A-AFFF389D0EF8}" dt="2022-09-12T14:49:33.168" v="1054" actId="478"/>
          <ac:picMkLst>
            <pc:docMk/>
            <pc:sldMk cId="2738138288" sldId="279"/>
            <ac:picMk id="16" creationId="{B1CAFFCA-70E9-40FB-888B-AB6A846922F4}"/>
          </ac:picMkLst>
        </pc:picChg>
        <pc:picChg chg="add mod">
          <ac:chgData name="Gustavo Asia" userId="6e1cb4b3-fe11-47d6-9780-ef9d433844e2" providerId="ADAL" clId="{C3525E91-23DD-49CB-876A-AFFF389D0EF8}" dt="2022-09-12T15:48:50.604" v="1654" actId="1076"/>
          <ac:picMkLst>
            <pc:docMk/>
            <pc:sldMk cId="2738138288" sldId="279"/>
            <ac:picMk id="17" creationId="{3E453A6F-F6C2-4621-98BD-AAB6C33D528E}"/>
          </ac:picMkLst>
        </pc:picChg>
        <pc:picChg chg="add mod">
          <ac:chgData name="Gustavo Asia" userId="6e1cb4b3-fe11-47d6-9780-ef9d433844e2" providerId="ADAL" clId="{C3525E91-23DD-49CB-876A-AFFF389D0EF8}" dt="2022-09-12T15:44:26.496" v="1578" actId="1036"/>
          <ac:picMkLst>
            <pc:docMk/>
            <pc:sldMk cId="2738138288" sldId="279"/>
            <ac:picMk id="19" creationId="{C0360710-57BB-4341-8B19-E15896DA6111}"/>
          </ac:picMkLst>
        </pc:picChg>
        <pc:picChg chg="add mod">
          <ac:chgData name="Gustavo Asia" userId="6e1cb4b3-fe11-47d6-9780-ef9d433844e2" providerId="ADAL" clId="{C3525E91-23DD-49CB-876A-AFFF389D0EF8}" dt="2022-09-12T15:44:26.496" v="1578" actId="1036"/>
          <ac:picMkLst>
            <pc:docMk/>
            <pc:sldMk cId="2738138288" sldId="279"/>
            <ac:picMk id="20" creationId="{403F0592-C075-43C0-BEFB-F3CFA491DF07}"/>
          </ac:picMkLst>
        </pc:picChg>
        <pc:picChg chg="add mod">
          <ac:chgData name="Gustavo Asia" userId="6e1cb4b3-fe11-47d6-9780-ef9d433844e2" providerId="ADAL" clId="{C3525E91-23DD-49CB-876A-AFFF389D0EF8}" dt="2022-09-12T15:44:26.496" v="1578" actId="1036"/>
          <ac:picMkLst>
            <pc:docMk/>
            <pc:sldMk cId="2738138288" sldId="279"/>
            <ac:picMk id="21" creationId="{786712D8-41FA-49D1-A8D8-D16CEF694173}"/>
          </ac:picMkLst>
        </pc:picChg>
        <pc:picChg chg="add mod">
          <ac:chgData name="Gustavo Asia" userId="6e1cb4b3-fe11-47d6-9780-ef9d433844e2" providerId="ADAL" clId="{C3525E91-23DD-49CB-876A-AFFF389D0EF8}" dt="2022-09-12T15:44:26.496" v="1578" actId="1036"/>
          <ac:picMkLst>
            <pc:docMk/>
            <pc:sldMk cId="2738138288" sldId="279"/>
            <ac:picMk id="23" creationId="{3543762C-0B8E-42E2-A723-EE21C987003C}"/>
          </ac:picMkLst>
        </pc:picChg>
        <pc:picChg chg="add mod">
          <ac:chgData name="Gustavo Asia" userId="6e1cb4b3-fe11-47d6-9780-ef9d433844e2" providerId="ADAL" clId="{C3525E91-23DD-49CB-876A-AFFF389D0EF8}" dt="2022-09-12T15:44:26.496" v="1578" actId="1036"/>
          <ac:picMkLst>
            <pc:docMk/>
            <pc:sldMk cId="2738138288" sldId="279"/>
            <ac:picMk id="24" creationId="{DBCB6557-6E92-438F-AE4A-3FABF752E9B7}"/>
          </ac:picMkLst>
        </pc:picChg>
        <pc:picChg chg="add mod">
          <ac:chgData name="Gustavo Asia" userId="6e1cb4b3-fe11-47d6-9780-ef9d433844e2" providerId="ADAL" clId="{C3525E91-23DD-49CB-876A-AFFF389D0EF8}" dt="2022-09-12T15:44:26.496" v="1578" actId="1036"/>
          <ac:picMkLst>
            <pc:docMk/>
            <pc:sldMk cId="2738138288" sldId="279"/>
            <ac:picMk id="25" creationId="{0EA06979-2962-439D-ADB9-E29680BA16CF}"/>
          </ac:picMkLst>
        </pc:picChg>
        <pc:picChg chg="add mod">
          <ac:chgData name="Gustavo Asia" userId="6e1cb4b3-fe11-47d6-9780-ef9d433844e2" providerId="ADAL" clId="{C3525E91-23DD-49CB-876A-AFFF389D0EF8}" dt="2022-09-12T15:44:26.496" v="1578" actId="1036"/>
          <ac:picMkLst>
            <pc:docMk/>
            <pc:sldMk cId="2738138288" sldId="279"/>
            <ac:picMk id="28" creationId="{D607E702-C02C-4BE7-BC9C-CC900A57DF0D}"/>
          </ac:picMkLst>
        </pc:picChg>
        <pc:picChg chg="add mod">
          <ac:chgData name="Gustavo Asia" userId="6e1cb4b3-fe11-47d6-9780-ef9d433844e2" providerId="ADAL" clId="{C3525E91-23DD-49CB-876A-AFFF389D0EF8}" dt="2022-09-12T15:44:26.496" v="1578" actId="1036"/>
          <ac:picMkLst>
            <pc:docMk/>
            <pc:sldMk cId="2738138288" sldId="279"/>
            <ac:picMk id="29" creationId="{C8EAFB53-D156-44D8-A8CA-929186770B74}"/>
          </ac:picMkLst>
        </pc:picChg>
        <pc:picChg chg="add mod">
          <ac:chgData name="Gustavo Asia" userId="6e1cb4b3-fe11-47d6-9780-ef9d433844e2" providerId="ADAL" clId="{C3525E91-23DD-49CB-876A-AFFF389D0EF8}" dt="2022-09-12T15:44:26.496" v="1578" actId="1036"/>
          <ac:picMkLst>
            <pc:docMk/>
            <pc:sldMk cId="2738138288" sldId="279"/>
            <ac:picMk id="31" creationId="{B3D0DB8F-783B-4D19-88E5-B058128151D7}"/>
          </ac:picMkLst>
        </pc:picChg>
        <pc:picChg chg="add del mod">
          <ac:chgData name="Gustavo Asia" userId="6e1cb4b3-fe11-47d6-9780-ef9d433844e2" providerId="ADAL" clId="{C3525E91-23DD-49CB-876A-AFFF389D0EF8}" dt="2022-09-12T14:57:11.341" v="1086" actId="478"/>
          <ac:picMkLst>
            <pc:docMk/>
            <pc:sldMk cId="2738138288" sldId="279"/>
            <ac:picMk id="32" creationId="{B9525BF6-F1DC-405A-A783-FB89642A7C47}"/>
          </ac:picMkLst>
        </pc:picChg>
        <pc:picChg chg="add del mod">
          <ac:chgData name="Gustavo Asia" userId="6e1cb4b3-fe11-47d6-9780-ef9d433844e2" providerId="ADAL" clId="{C3525E91-23DD-49CB-876A-AFFF389D0EF8}" dt="2022-09-12T14:59:59.325" v="1095" actId="478"/>
          <ac:picMkLst>
            <pc:docMk/>
            <pc:sldMk cId="2738138288" sldId="279"/>
            <ac:picMk id="38" creationId="{5FF77B64-A0A2-4DE9-AECD-FA2459CDE253}"/>
          </ac:picMkLst>
        </pc:picChg>
        <pc:picChg chg="add mod">
          <ac:chgData name="Gustavo Asia" userId="6e1cb4b3-fe11-47d6-9780-ef9d433844e2" providerId="ADAL" clId="{C3525E91-23DD-49CB-876A-AFFF389D0EF8}" dt="2022-09-12T15:44:26.496" v="1578" actId="1036"/>
          <ac:picMkLst>
            <pc:docMk/>
            <pc:sldMk cId="2738138288" sldId="279"/>
            <ac:picMk id="41" creationId="{DB1BEDE4-F07C-435B-9450-863D76547EC0}"/>
          </ac:picMkLst>
        </pc:picChg>
        <pc:picChg chg="add mod">
          <ac:chgData name="Gustavo Asia" userId="6e1cb4b3-fe11-47d6-9780-ef9d433844e2" providerId="ADAL" clId="{C3525E91-23DD-49CB-876A-AFFF389D0EF8}" dt="2022-09-12T15:44:26.496" v="1578" actId="1036"/>
          <ac:picMkLst>
            <pc:docMk/>
            <pc:sldMk cId="2738138288" sldId="279"/>
            <ac:picMk id="42" creationId="{FF9F91D3-185B-4CF0-A0E2-6D91FEDA4F4A}"/>
          </ac:picMkLst>
        </pc:picChg>
        <pc:picChg chg="add mod">
          <ac:chgData name="Gustavo Asia" userId="6e1cb4b3-fe11-47d6-9780-ef9d433844e2" providerId="ADAL" clId="{C3525E91-23DD-49CB-876A-AFFF389D0EF8}" dt="2022-09-12T15:48:31.729" v="1648" actId="1076"/>
          <ac:picMkLst>
            <pc:docMk/>
            <pc:sldMk cId="2738138288" sldId="279"/>
            <ac:picMk id="52" creationId="{A53E819F-55CE-48A5-9E1E-DDA1DF5FD268}"/>
          </ac:picMkLst>
        </pc:picChg>
        <pc:picChg chg="add mod">
          <ac:chgData name="Gustavo Asia" userId="6e1cb4b3-fe11-47d6-9780-ef9d433844e2" providerId="ADAL" clId="{C3525E91-23DD-49CB-876A-AFFF389D0EF8}" dt="2022-09-12T15:44:26.496" v="1578" actId="1036"/>
          <ac:picMkLst>
            <pc:docMk/>
            <pc:sldMk cId="2738138288" sldId="279"/>
            <ac:picMk id="59" creationId="{1E0E3046-238C-4AD8-8A2B-5E506E056327}"/>
          </ac:picMkLst>
        </pc:picChg>
        <pc:picChg chg="add mod">
          <ac:chgData name="Gustavo Asia" userId="6e1cb4b3-fe11-47d6-9780-ef9d433844e2" providerId="ADAL" clId="{C3525E91-23DD-49CB-876A-AFFF389D0EF8}" dt="2022-09-12T15:44:26.496" v="1578" actId="1036"/>
          <ac:picMkLst>
            <pc:docMk/>
            <pc:sldMk cId="2738138288" sldId="279"/>
            <ac:picMk id="60" creationId="{8E5CA5DE-6D5B-47B8-BE07-ABC465494B93}"/>
          </ac:picMkLst>
        </pc:picChg>
        <pc:picChg chg="add mod">
          <ac:chgData name="Gustavo Asia" userId="6e1cb4b3-fe11-47d6-9780-ef9d433844e2" providerId="ADAL" clId="{C3525E91-23DD-49CB-876A-AFFF389D0EF8}" dt="2022-09-12T15:44:26.496" v="1578" actId="1036"/>
          <ac:picMkLst>
            <pc:docMk/>
            <pc:sldMk cId="2738138288" sldId="279"/>
            <ac:picMk id="61" creationId="{67E9ED90-1D9D-4585-888D-795639A53039}"/>
          </ac:picMkLst>
        </pc:picChg>
        <pc:picChg chg="add mod">
          <ac:chgData name="Gustavo Asia" userId="6e1cb4b3-fe11-47d6-9780-ef9d433844e2" providerId="ADAL" clId="{C3525E91-23DD-49CB-876A-AFFF389D0EF8}" dt="2022-09-12T15:48:24.927" v="1644" actId="14100"/>
          <ac:picMkLst>
            <pc:docMk/>
            <pc:sldMk cId="2738138288" sldId="279"/>
            <ac:picMk id="72" creationId="{77C42796-4D43-48B7-80E8-6EE926A02782}"/>
          </ac:picMkLst>
        </pc:picChg>
        <pc:picChg chg="add mod">
          <ac:chgData name="Gustavo Asia" userId="6e1cb4b3-fe11-47d6-9780-ef9d433844e2" providerId="ADAL" clId="{C3525E91-23DD-49CB-876A-AFFF389D0EF8}" dt="2022-09-12T15:44:26.496" v="1578" actId="1036"/>
          <ac:picMkLst>
            <pc:docMk/>
            <pc:sldMk cId="2738138288" sldId="279"/>
            <ac:picMk id="73" creationId="{A64DB170-FBBA-4211-9A1E-29A0AB554E76}"/>
          </ac:picMkLst>
        </pc:picChg>
        <pc:picChg chg="add mod">
          <ac:chgData name="Gustavo Asia" userId="6e1cb4b3-fe11-47d6-9780-ef9d433844e2" providerId="ADAL" clId="{C3525E91-23DD-49CB-876A-AFFF389D0EF8}" dt="2022-09-12T15:48:24.927" v="1644" actId="14100"/>
          <ac:picMkLst>
            <pc:docMk/>
            <pc:sldMk cId="2738138288" sldId="279"/>
            <ac:picMk id="74" creationId="{73E0A70A-5C58-4F70-928E-35A49983C286}"/>
          </ac:picMkLst>
        </pc:picChg>
        <pc:picChg chg="add mod">
          <ac:chgData name="Gustavo Asia" userId="6e1cb4b3-fe11-47d6-9780-ef9d433844e2" providerId="ADAL" clId="{C3525E91-23DD-49CB-876A-AFFF389D0EF8}" dt="2022-09-12T15:44:26.496" v="1578" actId="1036"/>
          <ac:picMkLst>
            <pc:docMk/>
            <pc:sldMk cId="2738138288" sldId="279"/>
            <ac:picMk id="78" creationId="{646B41EC-1D07-45B6-8CB0-1C4969195AC1}"/>
          </ac:picMkLst>
        </pc:picChg>
        <pc:picChg chg="add mod">
          <ac:chgData name="Gustavo Asia" userId="6e1cb4b3-fe11-47d6-9780-ef9d433844e2" providerId="ADAL" clId="{C3525E91-23DD-49CB-876A-AFFF389D0EF8}" dt="2022-09-12T15:44:26.496" v="1578" actId="1036"/>
          <ac:picMkLst>
            <pc:docMk/>
            <pc:sldMk cId="2738138288" sldId="279"/>
            <ac:picMk id="79" creationId="{6EFE5CC2-7306-4CA7-AC80-100148B2E41A}"/>
          </ac:picMkLst>
        </pc:picChg>
        <pc:picChg chg="add mod">
          <ac:chgData name="Gustavo Asia" userId="6e1cb4b3-fe11-47d6-9780-ef9d433844e2" providerId="ADAL" clId="{C3525E91-23DD-49CB-876A-AFFF389D0EF8}" dt="2022-09-12T15:44:26.496" v="1578" actId="1036"/>
          <ac:picMkLst>
            <pc:docMk/>
            <pc:sldMk cId="2738138288" sldId="279"/>
            <ac:picMk id="80" creationId="{CA45B3A9-BA65-4747-801B-6721BF1B85AC}"/>
          </ac:picMkLst>
        </pc:picChg>
        <pc:picChg chg="add mod">
          <ac:chgData name="Gustavo Asia" userId="6e1cb4b3-fe11-47d6-9780-ef9d433844e2" providerId="ADAL" clId="{C3525E91-23DD-49CB-876A-AFFF389D0EF8}" dt="2022-09-12T15:48:28.055" v="1645" actId="1076"/>
          <ac:picMkLst>
            <pc:docMk/>
            <pc:sldMk cId="2738138288" sldId="279"/>
            <ac:picMk id="83" creationId="{05A388D9-6B84-4C78-B670-EE2ABC9DAC1A}"/>
          </ac:picMkLst>
        </pc:picChg>
        <pc:picChg chg="add del mod">
          <ac:chgData name="Gustavo Asia" userId="6e1cb4b3-fe11-47d6-9780-ef9d433844e2" providerId="ADAL" clId="{C3525E91-23DD-49CB-876A-AFFF389D0EF8}" dt="2022-09-12T15:21:39.336" v="1276" actId="478"/>
          <ac:picMkLst>
            <pc:docMk/>
            <pc:sldMk cId="2738138288" sldId="279"/>
            <ac:picMk id="85" creationId="{C47A45AE-5A9B-4821-A25A-72B0D478CFE9}"/>
          </ac:picMkLst>
        </pc:picChg>
        <pc:picChg chg="add mod">
          <ac:chgData name="Gustavo Asia" userId="6e1cb4b3-fe11-47d6-9780-ef9d433844e2" providerId="ADAL" clId="{C3525E91-23DD-49CB-876A-AFFF389D0EF8}" dt="2022-09-12T15:44:26.496" v="1578" actId="1036"/>
          <ac:picMkLst>
            <pc:docMk/>
            <pc:sldMk cId="2738138288" sldId="279"/>
            <ac:picMk id="111" creationId="{931558A7-6A3F-4E1B-A5D7-D6AC230BCC4B}"/>
          </ac:picMkLst>
        </pc:picChg>
        <pc:picChg chg="add mod">
          <ac:chgData name="Gustavo Asia" userId="6e1cb4b3-fe11-47d6-9780-ef9d433844e2" providerId="ADAL" clId="{C3525E91-23DD-49CB-876A-AFFF389D0EF8}" dt="2022-09-12T15:48:29.608" v="1646" actId="1076"/>
          <ac:picMkLst>
            <pc:docMk/>
            <pc:sldMk cId="2738138288" sldId="279"/>
            <ac:picMk id="113" creationId="{D0CCB3EB-F43C-442F-A816-2D8285356CE0}"/>
          </ac:picMkLst>
        </pc:picChg>
        <pc:picChg chg="add mod">
          <ac:chgData name="Gustavo Asia" userId="6e1cb4b3-fe11-47d6-9780-ef9d433844e2" providerId="ADAL" clId="{C3525E91-23DD-49CB-876A-AFFF389D0EF8}" dt="2022-09-12T15:48:35.930" v="1652" actId="1076"/>
          <ac:picMkLst>
            <pc:docMk/>
            <pc:sldMk cId="2738138288" sldId="279"/>
            <ac:picMk id="115" creationId="{6EFD1592-E5ED-4351-A8DB-2DF9AD810C64}"/>
          </ac:picMkLst>
        </pc:picChg>
        <pc:picChg chg="add mod">
          <ac:chgData name="Gustavo Asia" userId="6e1cb4b3-fe11-47d6-9780-ef9d433844e2" providerId="ADAL" clId="{C3525E91-23DD-49CB-876A-AFFF389D0EF8}" dt="2022-09-12T15:48:24.927" v="1644" actId="14100"/>
          <ac:picMkLst>
            <pc:docMk/>
            <pc:sldMk cId="2738138288" sldId="279"/>
            <ac:picMk id="117" creationId="{D8DD1DC9-B6A0-4D49-8B3C-96E2DA6FE414}"/>
          </ac:picMkLst>
        </pc:picChg>
        <pc:picChg chg="add mod">
          <ac:chgData name="Gustavo Asia" userId="6e1cb4b3-fe11-47d6-9780-ef9d433844e2" providerId="ADAL" clId="{C3525E91-23DD-49CB-876A-AFFF389D0EF8}" dt="2022-09-12T15:44:26.496" v="1578" actId="1036"/>
          <ac:picMkLst>
            <pc:docMk/>
            <pc:sldMk cId="2738138288" sldId="279"/>
            <ac:picMk id="118" creationId="{283F7505-5A42-4B25-9B1C-FA8A1DE27315}"/>
          </ac:picMkLst>
        </pc:picChg>
        <pc:picChg chg="add mod">
          <ac:chgData name="Gustavo Asia" userId="6e1cb4b3-fe11-47d6-9780-ef9d433844e2" providerId="ADAL" clId="{C3525E91-23DD-49CB-876A-AFFF389D0EF8}" dt="2022-09-12T15:41:05.359" v="1482" actId="1076"/>
          <ac:picMkLst>
            <pc:docMk/>
            <pc:sldMk cId="2738138288" sldId="279"/>
            <ac:picMk id="119" creationId="{26D6331F-6068-4829-82C4-329C5ADC4035}"/>
          </ac:picMkLst>
        </pc:picChg>
        <pc:picChg chg="add mod">
          <ac:chgData name="Gustavo Asia" userId="6e1cb4b3-fe11-47d6-9780-ef9d433844e2" providerId="ADAL" clId="{C3525E91-23DD-49CB-876A-AFFF389D0EF8}" dt="2022-09-12T15:48:30.594" v="1647" actId="1076"/>
          <ac:picMkLst>
            <pc:docMk/>
            <pc:sldMk cId="2738138288" sldId="279"/>
            <ac:picMk id="121" creationId="{C9BCDCDB-D51B-4E04-B92B-F22B6273ED33}"/>
          </ac:picMkLst>
        </pc:picChg>
        <pc:picChg chg="add del mod">
          <ac:chgData name="Gustavo Asia" userId="6e1cb4b3-fe11-47d6-9780-ef9d433844e2" providerId="ADAL" clId="{C3525E91-23DD-49CB-876A-AFFF389D0EF8}" dt="2022-09-12T15:28:47.147" v="1349" actId="478"/>
          <ac:picMkLst>
            <pc:docMk/>
            <pc:sldMk cId="2738138288" sldId="279"/>
            <ac:picMk id="122" creationId="{90E3C37A-D0D5-41EC-8C87-BE19DE7C98E9}"/>
          </ac:picMkLst>
        </pc:picChg>
        <pc:picChg chg="add mod">
          <ac:chgData name="Gustavo Asia" userId="6e1cb4b3-fe11-47d6-9780-ef9d433844e2" providerId="ADAL" clId="{C3525E91-23DD-49CB-876A-AFFF389D0EF8}" dt="2022-09-12T15:48:33.374" v="1650" actId="1076"/>
          <ac:picMkLst>
            <pc:docMk/>
            <pc:sldMk cId="2738138288" sldId="279"/>
            <ac:picMk id="123" creationId="{5D03C661-3108-48CD-81AB-7D017419356F}"/>
          </ac:picMkLst>
        </pc:picChg>
        <pc:picChg chg="add mod">
          <ac:chgData name="Gustavo Asia" userId="6e1cb4b3-fe11-47d6-9780-ef9d433844e2" providerId="ADAL" clId="{C3525E91-23DD-49CB-876A-AFFF389D0EF8}" dt="2022-09-12T15:44:26.496" v="1578" actId="1036"/>
          <ac:picMkLst>
            <pc:docMk/>
            <pc:sldMk cId="2738138288" sldId="279"/>
            <ac:picMk id="125" creationId="{D75072B9-0B1E-4BAF-BBA4-BC4A3D15464F}"/>
          </ac:picMkLst>
        </pc:picChg>
        <pc:picChg chg="add mod">
          <ac:chgData name="Gustavo Asia" userId="6e1cb4b3-fe11-47d6-9780-ef9d433844e2" providerId="ADAL" clId="{C3525E91-23DD-49CB-876A-AFFF389D0EF8}" dt="2022-09-12T15:44:26.496" v="1578" actId="1036"/>
          <ac:picMkLst>
            <pc:docMk/>
            <pc:sldMk cId="2738138288" sldId="279"/>
            <ac:picMk id="127" creationId="{80D75911-81A5-4BC7-8CEA-6E0EC54AC77C}"/>
          </ac:picMkLst>
        </pc:picChg>
        <pc:picChg chg="add mod">
          <ac:chgData name="Gustavo Asia" userId="6e1cb4b3-fe11-47d6-9780-ef9d433844e2" providerId="ADAL" clId="{C3525E91-23DD-49CB-876A-AFFF389D0EF8}" dt="2022-09-12T15:44:26.496" v="1578" actId="1036"/>
          <ac:picMkLst>
            <pc:docMk/>
            <pc:sldMk cId="2738138288" sldId="279"/>
            <ac:picMk id="129" creationId="{DE06E33A-7549-4D09-867F-6B2D96BB80D7}"/>
          </ac:picMkLst>
        </pc:picChg>
        <pc:picChg chg="add mod">
          <ac:chgData name="Gustavo Asia" userId="6e1cb4b3-fe11-47d6-9780-ef9d433844e2" providerId="ADAL" clId="{C3525E91-23DD-49CB-876A-AFFF389D0EF8}" dt="2022-09-12T15:48:34.373" v="1651" actId="1076"/>
          <ac:picMkLst>
            <pc:docMk/>
            <pc:sldMk cId="2738138288" sldId="279"/>
            <ac:picMk id="131" creationId="{8874925A-0C42-46AC-B0FA-00BA51420A1C}"/>
          </ac:picMkLst>
        </pc:picChg>
        <pc:picChg chg="add del mod">
          <ac:chgData name="Gustavo Asia" userId="6e1cb4b3-fe11-47d6-9780-ef9d433844e2" providerId="ADAL" clId="{C3525E91-23DD-49CB-876A-AFFF389D0EF8}" dt="2022-09-12T15:30:24.683" v="1353" actId="478"/>
          <ac:picMkLst>
            <pc:docMk/>
            <pc:sldMk cId="2738138288" sldId="279"/>
            <ac:picMk id="132" creationId="{36632D53-6416-4972-AA35-384900C8269F}"/>
          </ac:picMkLst>
        </pc:picChg>
        <pc:picChg chg="add del mod">
          <ac:chgData name="Gustavo Asia" userId="6e1cb4b3-fe11-47d6-9780-ef9d433844e2" providerId="ADAL" clId="{C3525E91-23DD-49CB-876A-AFFF389D0EF8}" dt="2022-09-12T15:31:54.980" v="1360" actId="478"/>
          <ac:picMkLst>
            <pc:docMk/>
            <pc:sldMk cId="2738138288" sldId="279"/>
            <ac:picMk id="134" creationId="{4CA503EE-E988-46CE-8E7D-4E9B22FA3CD2}"/>
          </ac:picMkLst>
        </pc:picChg>
        <pc:picChg chg="add del mod">
          <ac:chgData name="Gustavo Asia" userId="6e1cb4b3-fe11-47d6-9780-ef9d433844e2" providerId="ADAL" clId="{C3525E91-23DD-49CB-876A-AFFF389D0EF8}" dt="2022-09-12T15:32:29.878" v="1362" actId="478"/>
          <ac:picMkLst>
            <pc:docMk/>
            <pc:sldMk cId="2738138288" sldId="279"/>
            <ac:picMk id="136" creationId="{5E6FB62E-66D9-4AED-83A7-9AB267000DAB}"/>
          </ac:picMkLst>
        </pc:picChg>
        <pc:cxnChg chg="add mod">
          <ac:chgData name="Gustavo Asia" userId="6e1cb4b3-fe11-47d6-9780-ef9d433844e2" providerId="ADAL" clId="{C3525E91-23DD-49CB-876A-AFFF389D0EF8}" dt="2022-09-12T15:48:46.479" v="1653" actId="1076"/>
          <ac:cxnSpMkLst>
            <pc:docMk/>
            <pc:sldMk cId="2738138288" sldId="279"/>
            <ac:cxnSpMk id="33" creationId="{FC5A6EDF-394B-4035-A34E-370553306D23}"/>
          </ac:cxnSpMkLst>
        </pc:cxnChg>
        <pc:cxnChg chg="add mod">
          <ac:chgData name="Gustavo Asia" userId="6e1cb4b3-fe11-47d6-9780-ef9d433844e2" providerId="ADAL" clId="{C3525E91-23DD-49CB-876A-AFFF389D0EF8}" dt="2022-09-12T15:48:46.479" v="1653" actId="1076"/>
          <ac:cxnSpMkLst>
            <pc:docMk/>
            <pc:sldMk cId="2738138288" sldId="279"/>
            <ac:cxnSpMk id="43" creationId="{DD50A862-3A0B-419A-BEEC-E6E69A0DB978}"/>
          </ac:cxnSpMkLst>
        </pc:cxnChg>
        <pc:cxnChg chg="add mod">
          <ac:chgData name="Gustavo Asia" userId="6e1cb4b3-fe11-47d6-9780-ef9d433844e2" providerId="ADAL" clId="{C3525E91-23DD-49CB-876A-AFFF389D0EF8}" dt="2022-09-12T15:48:46.479" v="1653" actId="1076"/>
          <ac:cxnSpMkLst>
            <pc:docMk/>
            <pc:sldMk cId="2738138288" sldId="279"/>
            <ac:cxnSpMk id="44" creationId="{B56E8406-4767-4375-984F-0D58C2634E08}"/>
          </ac:cxnSpMkLst>
        </pc:cxnChg>
        <pc:cxnChg chg="add mod">
          <ac:chgData name="Gustavo Asia" userId="6e1cb4b3-fe11-47d6-9780-ef9d433844e2" providerId="ADAL" clId="{C3525E91-23DD-49CB-876A-AFFF389D0EF8}" dt="2022-09-12T15:48:46.479" v="1653" actId="1076"/>
          <ac:cxnSpMkLst>
            <pc:docMk/>
            <pc:sldMk cId="2738138288" sldId="279"/>
            <ac:cxnSpMk id="45" creationId="{17F3C18B-C7F6-4B87-82CB-9CFC82E8C290}"/>
          </ac:cxnSpMkLst>
        </pc:cxnChg>
        <pc:cxnChg chg="add del mod">
          <ac:chgData name="Gustavo Asia" userId="6e1cb4b3-fe11-47d6-9780-ef9d433844e2" providerId="ADAL" clId="{C3525E91-23DD-49CB-876A-AFFF389D0EF8}" dt="2022-09-08T15:25:03.487" v="512" actId="478"/>
          <ac:cxnSpMkLst>
            <pc:docMk/>
            <pc:sldMk cId="2738138288" sldId="279"/>
            <ac:cxnSpMk id="82" creationId="{5C32FCFE-D63D-4F37-950A-B4E33CFD884E}"/>
          </ac:cxnSpMkLst>
        </pc:cxnChg>
        <pc:cxnChg chg="add del mod">
          <ac:chgData name="Gustavo Asia" userId="6e1cb4b3-fe11-47d6-9780-ef9d433844e2" providerId="ADAL" clId="{C3525E91-23DD-49CB-876A-AFFF389D0EF8}" dt="2022-09-08T15:25:03.487" v="512" actId="478"/>
          <ac:cxnSpMkLst>
            <pc:docMk/>
            <pc:sldMk cId="2738138288" sldId="279"/>
            <ac:cxnSpMk id="83" creationId="{70846AF7-D83F-4904-A2BD-BE51C05BFC4E}"/>
          </ac:cxnSpMkLst>
        </pc:cxnChg>
        <pc:cxnChg chg="add del mod">
          <ac:chgData name="Gustavo Asia" userId="6e1cb4b3-fe11-47d6-9780-ef9d433844e2" providerId="ADAL" clId="{C3525E91-23DD-49CB-876A-AFFF389D0EF8}" dt="2022-09-08T15:25:03.487" v="512" actId="478"/>
          <ac:cxnSpMkLst>
            <pc:docMk/>
            <pc:sldMk cId="2738138288" sldId="279"/>
            <ac:cxnSpMk id="84" creationId="{82AA605A-DC04-4238-A8FE-2D88DE72D36B}"/>
          </ac:cxnSpMkLst>
        </pc:cxnChg>
        <pc:cxnChg chg="add del mod">
          <ac:chgData name="Gustavo Asia" userId="6e1cb4b3-fe11-47d6-9780-ef9d433844e2" providerId="ADAL" clId="{C3525E91-23DD-49CB-876A-AFFF389D0EF8}" dt="2022-09-08T15:25:03.487" v="512" actId="478"/>
          <ac:cxnSpMkLst>
            <pc:docMk/>
            <pc:sldMk cId="2738138288" sldId="279"/>
            <ac:cxnSpMk id="85" creationId="{22B565FD-8C86-40FB-B74B-A8098D8F500B}"/>
          </ac:cxnSpMkLst>
        </pc:cxnChg>
      </pc:sldChg>
      <pc:sldChg chg="addSp delSp modSp new mod">
        <pc:chgData name="Gustavo Asia" userId="6e1cb4b3-fe11-47d6-9780-ef9d433844e2" providerId="ADAL" clId="{C3525E91-23DD-49CB-876A-AFFF389D0EF8}" dt="2022-09-12T17:07:22.500" v="2247" actId="20577"/>
        <pc:sldMkLst>
          <pc:docMk/>
          <pc:sldMk cId="2763657360" sldId="280"/>
        </pc:sldMkLst>
        <pc:spChg chg="mod">
          <ac:chgData name="Gustavo Asia" userId="6e1cb4b3-fe11-47d6-9780-ef9d433844e2" providerId="ADAL" clId="{C3525E91-23DD-49CB-876A-AFFF389D0EF8}" dt="2022-09-12T16:11:34.310" v="1736" actId="20577"/>
          <ac:spMkLst>
            <pc:docMk/>
            <pc:sldMk cId="2763657360" sldId="280"/>
            <ac:spMk id="2" creationId="{96BA9B2E-BF35-4564-B9BD-9582B340FE71}"/>
          </ac:spMkLst>
        </pc:spChg>
        <pc:spChg chg="del">
          <ac:chgData name="Gustavo Asia" userId="6e1cb4b3-fe11-47d6-9780-ef9d433844e2" providerId="ADAL" clId="{C3525E91-23DD-49CB-876A-AFFF389D0EF8}" dt="2022-09-12T16:11:18.759" v="1729" actId="1032"/>
          <ac:spMkLst>
            <pc:docMk/>
            <pc:sldMk cId="2763657360" sldId="280"/>
            <ac:spMk id="3" creationId="{755727BD-1842-4F41-ABD4-5A87E72F3532}"/>
          </ac:spMkLst>
        </pc:spChg>
        <pc:graphicFrameChg chg="add mod">
          <ac:chgData name="Gustavo Asia" userId="6e1cb4b3-fe11-47d6-9780-ef9d433844e2" providerId="ADAL" clId="{C3525E91-23DD-49CB-876A-AFFF389D0EF8}" dt="2022-09-12T17:07:22.500" v="2247" actId="20577"/>
          <ac:graphicFrameMkLst>
            <pc:docMk/>
            <pc:sldMk cId="2763657360" sldId="280"/>
            <ac:graphicFrameMk id="5" creationId="{A9209EDE-2E56-4689-AEE1-50AF1089C68F}"/>
          </ac:graphicFrameMkLst>
        </pc:graphicFrameChg>
      </pc:sldChg>
    </pc:docChg>
  </pc:docChgLst>
  <pc:docChgLst>
    <pc:chgData name="Federico Arazi" userId="d5e70aac-4f0c-4dc3-b564-7b3ba83612db" providerId="ADAL" clId="{2DB485DE-A600-43FB-A1F6-C5DA13A29859}"/>
    <pc:docChg chg="undo custSel addSld delSld modSld sldOrd">
      <pc:chgData name="Federico Arazi" userId="d5e70aac-4f0c-4dc3-b564-7b3ba83612db" providerId="ADAL" clId="{2DB485DE-A600-43FB-A1F6-C5DA13A29859}" dt="2023-08-15T16:20:56.383" v="7241" actId="5793"/>
      <pc:docMkLst>
        <pc:docMk/>
      </pc:docMkLst>
      <pc:sldChg chg="modSp mod">
        <pc:chgData name="Federico Arazi" userId="d5e70aac-4f0c-4dc3-b564-7b3ba83612db" providerId="ADAL" clId="{2DB485DE-A600-43FB-A1F6-C5DA13A29859}" dt="2023-08-03T13:26:30.576" v="26" actId="20577"/>
        <pc:sldMkLst>
          <pc:docMk/>
          <pc:sldMk cId="1591405903" sldId="278"/>
        </pc:sldMkLst>
        <pc:spChg chg="mod">
          <ac:chgData name="Federico Arazi" userId="d5e70aac-4f0c-4dc3-b564-7b3ba83612db" providerId="ADAL" clId="{2DB485DE-A600-43FB-A1F6-C5DA13A29859}" dt="2023-08-03T13:26:30.576" v="26" actId="20577"/>
          <ac:spMkLst>
            <pc:docMk/>
            <pc:sldMk cId="1591405903" sldId="278"/>
            <ac:spMk id="3" creationId="{D7D13833-1B37-0CE1-B4EB-09999FF0E7FA}"/>
          </ac:spMkLst>
        </pc:spChg>
        <pc:spChg chg="mod">
          <ac:chgData name="Federico Arazi" userId="d5e70aac-4f0c-4dc3-b564-7b3ba83612db" providerId="ADAL" clId="{2DB485DE-A600-43FB-A1F6-C5DA13A29859}" dt="2023-08-03T13:08:40.797" v="4" actId="20577"/>
          <ac:spMkLst>
            <pc:docMk/>
            <pc:sldMk cId="1591405903" sldId="278"/>
            <ac:spMk id="4" creationId="{261518A2-0D3E-7A33-61B6-33853408F76B}"/>
          </ac:spMkLst>
        </pc:spChg>
      </pc:sldChg>
      <pc:sldChg chg="addSp delSp modSp mod modNotesTx">
        <pc:chgData name="Federico Arazi" userId="d5e70aac-4f0c-4dc3-b564-7b3ba83612db" providerId="ADAL" clId="{2DB485DE-A600-43FB-A1F6-C5DA13A29859}" dt="2023-08-15T16:20:56.383" v="7241" actId="5793"/>
        <pc:sldMkLst>
          <pc:docMk/>
          <pc:sldMk cId="613869776" sldId="279"/>
        </pc:sldMkLst>
        <pc:spChg chg="add mod">
          <ac:chgData name="Federico Arazi" userId="d5e70aac-4f0c-4dc3-b564-7b3ba83612db" providerId="ADAL" clId="{2DB485DE-A600-43FB-A1F6-C5DA13A29859}" dt="2023-08-08T12:47:55.002" v="5597" actId="164"/>
          <ac:spMkLst>
            <pc:docMk/>
            <pc:sldMk cId="613869776" sldId="279"/>
            <ac:spMk id="7" creationId="{4F96D8A9-A10E-21CE-B654-FB01808A10B3}"/>
          </ac:spMkLst>
        </pc:spChg>
        <pc:spChg chg="mod">
          <ac:chgData name="Federico Arazi" userId="d5e70aac-4f0c-4dc3-b564-7b3ba83612db" providerId="ADAL" clId="{2DB485DE-A600-43FB-A1F6-C5DA13A29859}" dt="2023-08-03T14:28:56.371" v="614" actId="20577"/>
          <ac:spMkLst>
            <pc:docMk/>
            <pc:sldMk cId="613869776" sldId="279"/>
            <ac:spMk id="8" creationId="{D132C437-BE4B-711E-1F7C-DD297BB646ED}"/>
          </ac:spMkLst>
        </pc:spChg>
        <pc:spChg chg="del mod">
          <ac:chgData name="Federico Arazi" userId="d5e70aac-4f0c-4dc3-b564-7b3ba83612db" providerId="ADAL" clId="{2DB485DE-A600-43FB-A1F6-C5DA13A29859}" dt="2023-08-03T14:12:01.760" v="229" actId="931"/>
          <ac:spMkLst>
            <pc:docMk/>
            <pc:sldMk cId="613869776" sldId="279"/>
            <ac:spMk id="9" creationId="{F22350F7-B27F-B1ED-1277-700A064F367A}"/>
          </ac:spMkLst>
        </pc:spChg>
        <pc:spChg chg="del">
          <ac:chgData name="Federico Arazi" userId="d5e70aac-4f0c-4dc3-b564-7b3ba83612db" providerId="ADAL" clId="{2DB485DE-A600-43FB-A1F6-C5DA13A29859}" dt="2023-08-03T14:12:48.179" v="242" actId="478"/>
          <ac:spMkLst>
            <pc:docMk/>
            <pc:sldMk cId="613869776" sldId="279"/>
            <ac:spMk id="10" creationId="{E3C9DE23-4BDF-A2DF-37F0-23755FDBAD24}"/>
          </ac:spMkLst>
        </pc:spChg>
        <pc:spChg chg="add mod">
          <ac:chgData name="Federico Arazi" userId="d5e70aac-4f0c-4dc3-b564-7b3ba83612db" providerId="ADAL" clId="{2DB485DE-A600-43FB-A1F6-C5DA13A29859}" dt="2023-08-08T12:48:25.790" v="5601" actId="164"/>
          <ac:spMkLst>
            <pc:docMk/>
            <pc:sldMk cId="613869776" sldId="279"/>
            <ac:spMk id="11" creationId="{DA3ECAF7-2821-0E12-DC52-8E6F611680F9}"/>
          </ac:spMkLst>
        </pc:spChg>
        <pc:spChg chg="add mod">
          <ac:chgData name="Federico Arazi" userId="d5e70aac-4f0c-4dc3-b564-7b3ba83612db" providerId="ADAL" clId="{2DB485DE-A600-43FB-A1F6-C5DA13A29859}" dt="2023-08-08T12:48:18.936" v="5600" actId="164"/>
          <ac:spMkLst>
            <pc:docMk/>
            <pc:sldMk cId="613869776" sldId="279"/>
            <ac:spMk id="12" creationId="{DCEB4F6D-9B3D-7316-ACA3-644D458A6427}"/>
          </ac:spMkLst>
        </pc:spChg>
        <pc:spChg chg="add mod">
          <ac:chgData name="Federico Arazi" userId="d5e70aac-4f0c-4dc3-b564-7b3ba83612db" providerId="ADAL" clId="{2DB485DE-A600-43FB-A1F6-C5DA13A29859}" dt="2023-08-08T12:48:42.282" v="5602" actId="12788"/>
          <ac:spMkLst>
            <pc:docMk/>
            <pc:sldMk cId="613869776" sldId="279"/>
            <ac:spMk id="13" creationId="{2C7CAACF-6036-4379-5A91-0C38384442F1}"/>
          </ac:spMkLst>
        </pc:spChg>
        <pc:spChg chg="add mod">
          <ac:chgData name="Federico Arazi" userId="d5e70aac-4f0c-4dc3-b564-7b3ba83612db" providerId="ADAL" clId="{2DB485DE-A600-43FB-A1F6-C5DA13A29859}" dt="2023-08-08T12:47:55.002" v="5597" actId="164"/>
          <ac:spMkLst>
            <pc:docMk/>
            <pc:sldMk cId="613869776" sldId="279"/>
            <ac:spMk id="14" creationId="{DBFDE207-DBA1-8838-57F0-2299E79A6C89}"/>
          </ac:spMkLst>
        </pc:spChg>
        <pc:spChg chg="add mod">
          <ac:chgData name="Federico Arazi" userId="d5e70aac-4f0c-4dc3-b564-7b3ba83612db" providerId="ADAL" clId="{2DB485DE-A600-43FB-A1F6-C5DA13A29859}" dt="2023-08-08T12:48:25.790" v="5601" actId="164"/>
          <ac:spMkLst>
            <pc:docMk/>
            <pc:sldMk cId="613869776" sldId="279"/>
            <ac:spMk id="15" creationId="{9D15F874-6CC1-3D7D-6E19-AD80A8BD9F8C}"/>
          </ac:spMkLst>
        </pc:spChg>
        <pc:spChg chg="add mod">
          <ac:chgData name="Federico Arazi" userId="d5e70aac-4f0c-4dc3-b564-7b3ba83612db" providerId="ADAL" clId="{2DB485DE-A600-43FB-A1F6-C5DA13A29859}" dt="2023-08-08T12:48:18.936" v="5600" actId="164"/>
          <ac:spMkLst>
            <pc:docMk/>
            <pc:sldMk cId="613869776" sldId="279"/>
            <ac:spMk id="16" creationId="{01429E12-16CF-5F36-8029-C23AA5406033}"/>
          </ac:spMkLst>
        </pc:spChg>
        <pc:spChg chg="add mod">
          <ac:chgData name="Federico Arazi" userId="d5e70aac-4f0c-4dc3-b564-7b3ba83612db" providerId="ADAL" clId="{2DB485DE-A600-43FB-A1F6-C5DA13A29859}" dt="2023-08-08T12:47:55.002" v="5597" actId="164"/>
          <ac:spMkLst>
            <pc:docMk/>
            <pc:sldMk cId="613869776" sldId="279"/>
            <ac:spMk id="17" creationId="{B4B160F9-4728-636B-A834-C4FFD708A2FC}"/>
          </ac:spMkLst>
        </pc:spChg>
        <pc:spChg chg="add mod">
          <ac:chgData name="Federico Arazi" userId="d5e70aac-4f0c-4dc3-b564-7b3ba83612db" providerId="ADAL" clId="{2DB485DE-A600-43FB-A1F6-C5DA13A29859}" dt="2023-08-08T12:48:25.790" v="5601" actId="164"/>
          <ac:spMkLst>
            <pc:docMk/>
            <pc:sldMk cId="613869776" sldId="279"/>
            <ac:spMk id="18" creationId="{D6E5C3D4-79CE-96CC-0A06-9410C80FBAD5}"/>
          </ac:spMkLst>
        </pc:spChg>
        <pc:spChg chg="add mod">
          <ac:chgData name="Federico Arazi" userId="d5e70aac-4f0c-4dc3-b564-7b3ba83612db" providerId="ADAL" clId="{2DB485DE-A600-43FB-A1F6-C5DA13A29859}" dt="2023-08-08T12:48:18.936" v="5600" actId="164"/>
          <ac:spMkLst>
            <pc:docMk/>
            <pc:sldMk cId="613869776" sldId="279"/>
            <ac:spMk id="19" creationId="{863B7397-2D94-33AC-C115-3F032A9546E7}"/>
          </ac:spMkLst>
        </pc:spChg>
        <pc:grpChg chg="add mod">
          <ac:chgData name="Federico Arazi" userId="d5e70aac-4f0c-4dc3-b564-7b3ba83612db" providerId="ADAL" clId="{2DB485DE-A600-43FB-A1F6-C5DA13A29859}" dt="2023-08-08T12:47:55.002" v="5597" actId="164"/>
          <ac:grpSpMkLst>
            <pc:docMk/>
            <pc:sldMk cId="613869776" sldId="279"/>
            <ac:grpSpMk id="3" creationId="{E97B4C29-B98D-F482-497E-952FCA983B91}"/>
          </ac:grpSpMkLst>
        </pc:grpChg>
        <pc:grpChg chg="add mod">
          <ac:chgData name="Federico Arazi" userId="d5e70aac-4f0c-4dc3-b564-7b3ba83612db" providerId="ADAL" clId="{2DB485DE-A600-43FB-A1F6-C5DA13A29859}" dt="2023-08-08T12:48:18.936" v="5600" actId="164"/>
          <ac:grpSpMkLst>
            <pc:docMk/>
            <pc:sldMk cId="613869776" sldId="279"/>
            <ac:grpSpMk id="9" creationId="{84FC9897-A679-0432-C8BF-D5872CCBCD77}"/>
          </ac:grpSpMkLst>
        </pc:grpChg>
        <pc:grpChg chg="add mod">
          <ac:chgData name="Federico Arazi" userId="d5e70aac-4f0c-4dc3-b564-7b3ba83612db" providerId="ADAL" clId="{2DB485DE-A600-43FB-A1F6-C5DA13A29859}" dt="2023-08-08T12:48:25.790" v="5601" actId="164"/>
          <ac:grpSpMkLst>
            <pc:docMk/>
            <pc:sldMk cId="613869776" sldId="279"/>
            <ac:grpSpMk id="10" creationId="{DF06A50D-362B-E5CA-A911-A0F7F0B6896E}"/>
          </ac:grpSpMkLst>
        </pc:grpChg>
        <pc:picChg chg="add mod">
          <ac:chgData name="Federico Arazi" userId="d5e70aac-4f0c-4dc3-b564-7b3ba83612db" providerId="ADAL" clId="{2DB485DE-A600-43FB-A1F6-C5DA13A29859}" dt="2023-08-08T12:47:32.924" v="5596" actId="12788"/>
          <ac:picMkLst>
            <pc:docMk/>
            <pc:sldMk cId="613869776" sldId="279"/>
            <ac:picMk id="4" creationId="{48A87018-05D2-58FD-9402-4474233535B1}"/>
          </ac:picMkLst>
        </pc:picChg>
        <pc:picChg chg="add mod">
          <ac:chgData name="Federico Arazi" userId="d5e70aac-4f0c-4dc3-b564-7b3ba83612db" providerId="ADAL" clId="{2DB485DE-A600-43FB-A1F6-C5DA13A29859}" dt="2023-08-08T12:48:06.841" v="5598" actId="12788"/>
          <ac:picMkLst>
            <pc:docMk/>
            <pc:sldMk cId="613869776" sldId="279"/>
            <ac:picMk id="5" creationId="{10023191-C61A-DEC6-E51D-95DF6B12BA20}"/>
          </ac:picMkLst>
        </pc:picChg>
        <pc:picChg chg="add mod">
          <ac:chgData name="Federico Arazi" userId="d5e70aac-4f0c-4dc3-b564-7b3ba83612db" providerId="ADAL" clId="{2DB485DE-A600-43FB-A1F6-C5DA13A29859}" dt="2023-08-08T12:48:13.358" v="5599" actId="12788"/>
          <ac:picMkLst>
            <pc:docMk/>
            <pc:sldMk cId="613869776" sldId="279"/>
            <ac:picMk id="6" creationId="{F93FC783-123E-35EB-3C06-3580941EEFFF}"/>
          </ac:picMkLst>
        </pc:picChg>
      </pc:sldChg>
      <pc:sldChg chg="del">
        <pc:chgData name="Federico Arazi" userId="d5e70aac-4f0c-4dc3-b564-7b3ba83612db" providerId="ADAL" clId="{2DB485DE-A600-43FB-A1F6-C5DA13A29859}" dt="2023-08-03T13:08:28.879" v="0" actId="47"/>
        <pc:sldMkLst>
          <pc:docMk/>
          <pc:sldMk cId="1104664257" sldId="280"/>
        </pc:sldMkLst>
      </pc:sldChg>
      <pc:sldChg chg="addSp delSp modSp add mod modAnim modNotesTx">
        <pc:chgData name="Federico Arazi" userId="d5e70aac-4f0c-4dc3-b564-7b3ba83612db" providerId="ADAL" clId="{2DB485DE-A600-43FB-A1F6-C5DA13A29859}" dt="2023-08-07T14:28:35.122" v="4871" actId="1076"/>
        <pc:sldMkLst>
          <pc:docMk/>
          <pc:sldMk cId="1628544242" sldId="280"/>
        </pc:sldMkLst>
        <pc:spChg chg="mod">
          <ac:chgData name="Federico Arazi" userId="d5e70aac-4f0c-4dc3-b564-7b3ba83612db" providerId="ADAL" clId="{2DB485DE-A600-43FB-A1F6-C5DA13A29859}" dt="2023-08-07T14:28:35.122" v="4871" actId="1076"/>
          <ac:spMkLst>
            <pc:docMk/>
            <pc:sldMk cId="1628544242" sldId="280"/>
            <ac:spMk id="5" creationId="{75001C92-2004-AF61-6FBE-709A1CE7DAD9}"/>
          </ac:spMkLst>
        </pc:spChg>
        <pc:spChg chg="add mod ord">
          <ac:chgData name="Federico Arazi" userId="d5e70aac-4f0c-4dc3-b564-7b3ba83612db" providerId="ADAL" clId="{2DB485DE-A600-43FB-A1F6-C5DA13A29859}" dt="2023-08-03T14:46:20.993" v="879" actId="167"/>
          <ac:spMkLst>
            <pc:docMk/>
            <pc:sldMk cId="1628544242" sldId="280"/>
            <ac:spMk id="6" creationId="{F489A525-5C55-34C1-7B61-4B5C74BA3E52}"/>
          </ac:spMkLst>
        </pc:spChg>
        <pc:spChg chg="add mod">
          <ac:chgData name="Federico Arazi" userId="d5e70aac-4f0c-4dc3-b564-7b3ba83612db" providerId="ADAL" clId="{2DB485DE-A600-43FB-A1F6-C5DA13A29859}" dt="2023-08-03T18:17:57.454" v="4440" actId="1076"/>
          <ac:spMkLst>
            <pc:docMk/>
            <pc:sldMk cId="1628544242" sldId="280"/>
            <ac:spMk id="7" creationId="{293EE941-DE7B-4431-9968-96C764646222}"/>
          </ac:spMkLst>
        </pc:spChg>
        <pc:spChg chg="mod">
          <ac:chgData name="Federico Arazi" userId="d5e70aac-4f0c-4dc3-b564-7b3ba83612db" providerId="ADAL" clId="{2DB485DE-A600-43FB-A1F6-C5DA13A29859}" dt="2023-08-03T14:44:24.859" v="860" actId="1076"/>
          <ac:spMkLst>
            <pc:docMk/>
            <pc:sldMk cId="1628544242" sldId="280"/>
            <ac:spMk id="8" creationId="{D132C437-BE4B-711E-1F7C-DD297BB646ED}"/>
          </ac:spMkLst>
        </pc:spChg>
        <pc:spChg chg="add mod">
          <ac:chgData name="Federico Arazi" userId="d5e70aac-4f0c-4dc3-b564-7b3ba83612db" providerId="ADAL" clId="{2DB485DE-A600-43FB-A1F6-C5DA13A29859}" dt="2023-08-07T14:22:52.366" v="4786" actId="20577"/>
          <ac:spMkLst>
            <pc:docMk/>
            <pc:sldMk cId="1628544242" sldId="280"/>
            <ac:spMk id="10" creationId="{505B5A48-9BB1-F360-5784-00F49A486F0D}"/>
          </ac:spMkLst>
        </pc:spChg>
        <pc:spChg chg="del mod">
          <ac:chgData name="Federico Arazi" userId="d5e70aac-4f0c-4dc3-b564-7b3ba83612db" providerId="ADAL" clId="{2DB485DE-A600-43FB-A1F6-C5DA13A29859}" dt="2023-08-03T14:12:53.007" v="244" actId="478"/>
          <ac:spMkLst>
            <pc:docMk/>
            <pc:sldMk cId="1628544242" sldId="280"/>
            <ac:spMk id="10" creationId="{E3C9DE23-4BDF-A2DF-37F0-23755FDBAD24}"/>
          </ac:spMkLst>
        </pc:spChg>
        <pc:spChg chg="add del mod">
          <ac:chgData name="Federico Arazi" userId="d5e70aac-4f0c-4dc3-b564-7b3ba83612db" providerId="ADAL" clId="{2DB485DE-A600-43FB-A1F6-C5DA13A29859}" dt="2023-08-07T14:01:40.258" v="4696" actId="478"/>
          <ac:spMkLst>
            <pc:docMk/>
            <pc:sldMk cId="1628544242" sldId="280"/>
            <ac:spMk id="12" creationId="{6ED29EDA-1B72-FF0F-8FCF-DF79C8D2C3CD}"/>
          </ac:spMkLst>
        </pc:spChg>
        <pc:spChg chg="add mod">
          <ac:chgData name="Federico Arazi" userId="d5e70aac-4f0c-4dc3-b564-7b3ba83612db" providerId="ADAL" clId="{2DB485DE-A600-43FB-A1F6-C5DA13A29859}" dt="2023-08-07T14:22:54" v="4787" actId="20577"/>
          <ac:spMkLst>
            <pc:docMk/>
            <pc:sldMk cId="1628544242" sldId="280"/>
            <ac:spMk id="13" creationId="{0175F198-8D7D-4B1D-E70E-3712F6EB7F39}"/>
          </ac:spMkLst>
        </pc:spChg>
        <pc:spChg chg="add mod">
          <ac:chgData name="Federico Arazi" userId="d5e70aac-4f0c-4dc3-b564-7b3ba83612db" providerId="ADAL" clId="{2DB485DE-A600-43FB-A1F6-C5DA13A29859}" dt="2023-08-07T14:22:56.160" v="4790" actId="20577"/>
          <ac:spMkLst>
            <pc:docMk/>
            <pc:sldMk cId="1628544242" sldId="280"/>
            <ac:spMk id="14" creationId="{49C2FF37-1EE7-C47D-F983-362C8BB9D7B4}"/>
          </ac:spMkLst>
        </pc:spChg>
        <pc:spChg chg="add mod">
          <ac:chgData name="Federico Arazi" userId="d5e70aac-4f0c-4dc3-b564-7b3ba83612db" providerId="ADAL" clId="{2DB485DE-A600-43FB-A1F6-C5DA13A29859}" dt="2023-08-07T14:22:58.671" v="4793" actId="6549"/>
          <ac:spMkLst>
            <pc:docMk/>
            <pc:sldMk cId="1628544242" sldId="280"/>
            <ac:spMk id="15" creationId="{5996FC4D-FB72-B46F-FC07-ECCE144ECE91}"/>
          </ac:spMkLst>
        </pc:spChg>
        <pc:spChg chg="add mod">
          <ac:chgData name="Federico Arazi" userId="d5e70aac-4f0c-4dc3-b564-7b3ba83612db" providerId="ADAL" clId="{2DB485DE-A600-43FB-A1F6-C5DA13A29859}" dt="2023-08-07T14:21:22.988" v="4761" actId="207"/>
          <ac:spMkLst>
            <pc:docMk/>
            <pc:sldMk cId="1628544242" sldId="280"/>
            <ac:spMk id="16" creationId="{A86C6D6B-30EC-A473-C78A-F905ECEA8A4A}"/>
          </ac:spMkLst>
        </pc:spChg>
        <pc:spChg chg="add mod">
          <ac:chgData name="Federico Arazi" userId="d5e70aac-4f0c-4dc3-b564-7b3ba83612db" providerId="ADAL" clId="{2DB485DE-A600-43FB-A1F6-C5DA13A29859}" dt="2023-08-07T14:21:39.963" v="4767" actId="20577"/>
          <ac:spMkLst>
            <pc:docMk/>
            <pc:sldMk cId="1628544242" sldId="280"/>
            <ac:spMk id="17" creationId="{3378D3B5-C57A-A3D2-25C1-CD4F290EE66A}"/>
          </ac:spMkLst>
        </pc:spChg>
        <pc:spChg chg="add mod">
          <ac:chgData name="Federico Arazi" userId="d5e70aac-4f0c-4dc3-b564-7b3ba83612db" providerId="ADAL" clId="{2DB485DE-A600-43FB-A1F6-C5DA13A29859}" dt="2023-08-07T14:21:34.600" v="4765" actId="20577"/>
          <ac:spMkLst>
            <pc:docMk/>
            <pc:sldMk cId="1628544242" sldId="280"/>
            <ac:spMk id="19" creationId="{389375A5-6E97-13C7-0D70-DF34054ABDCB}"/>
          </ac:spMkLst>
        </pc:spChg>
        <pc:spChg chg="add mod">
          <ac:chgData name="Federico Arazi" userId="d5e70aac-4f0c-4dc3-b564-7b3ba83612db" providerId="ADAL" clId="{2DB485DE-A600-43FB-A1F6-C5DA13A29859}" dt="2023-08-07T14:21:33.774" v="4764" actId="20577"/>
          <ac:spMkLst>
            <pc:docMk/>
            <pc:sldMk cId="1628544242" sldId="280"/>
            <ac:spMk id="20" creationId="{0062D0F8-C1EC-99EE-2622-E6C6B5637523}"/>
          </ac:spMkLst>
        </pc:spChg>
        <pc:spChg chg="add mod">
          <ac:chgData name="Federico Arazi" userId="d5e70aac-4f0c-4dc3-b564-7b3ba83612db" providerId="ADAL" clId="{2DB485DE-A600-43FB-A1F6-C5DA13A29859}" dt="2023-08-07T14:21:36.261" v="4766" actId="20577"/>
          <ac:spMkLst>
            <pc:docMk/>
            <pc:sldMk cId="1628544242" sldId="280"/>
            <ac:spMk id="21" creationId="{BE7DCB69-38EB-7E65-4D13-471A94233058}"/>
          </ac:spMkLst>
        </pc:spChg>
        <pc:spChg chg="add mod">
          <ac:chgData name="Federico Arazi" userId="d5e70aac-4f0c-4dc3-b564-7b3ba83612db" providerId="ADAL" clId="{2DB485DE-A600-43FB-A1F6-C5DA13A29859}" dt="2023-08-07T14:21:25.550" v="4763" actId="20577"/>
          <ac:spMkLst>
            <pc:docMk/>
            <pc:sldMk cId="1628544242" sldId="280"/>
            <ac:spMk id="22" creationId="{A65B3248-139D-8C9C-2C32-67FF3221F830}"/>
          </ac:spMkLst>
        </pc:spChg>
        <pc:spChg chg="add mod">
          <ac:chgData name="Federico Arazi" userId="d5e70aac-4f0c-4dc3-b564-7b3ba83612db" providerId="ADAL" clId="{2DB485DE-A600-43FB-A1F6-C5DA13A29859}" dt="2023-08-07T14:21:24.533" v="4762" actId="20577"/>
          <ac:spMkLst>
            <pc:docMk/>
            <pc:sldMk cId="1628544242" sldId="280"/>
            <ac:spMk id="23" creationId="{BE2E0AB8-2990-A4CB-B9C6-37BF7F06D214}"/>
          </ac:spMkLst>
        </pc:spChg>
        <pc:spChg chg="add mod">
          <ac:chgData name="Federico Arazi" userId="d5e70aac-4f0c-4dc3-b564-7b3ba83612db" providerId="ADAL" clId="{2DB485DE-A600-43FB-A1F6-C5DA13A29859}" dt="2023-08-07T14:21:22.988" v="4761" actId="207"/>
          <ac:spMkLst>
            <pc:docMk/>
            <pc:sldMk cId="1628544242" sldId="280"/>
            <ac:spMk id="24" creationId="{CC867D7B-3B53-3FF1-3E3C-B36BE125BBF5}"/>
          </ac:spMkLst>
        </pc:spChg>
        <pc:grpChg chg="add mod">
          <ac:chgData name="Federico Arazi" userId="d5e70aac-4f0c-4dc3-b564-7b3ba83612db" providerId="ADAL" clId="{2DB485DE-A600-43FB-A1F6-C5DA13A29859}" dt="2023-08-03T18:17:57.454" v="4440" actId="1076"/>
          <ac:grpSpMkLst>
            <pc:docMk/>
            <pc:sldMk cId="1628544242" sldId="280"/>
            <ac:grpSpMk id="3" creationId="{5C61F30D-3E7E-911D-0DE9-72FF1E301EB4}"/>
          </ac:grpSpMkLst>
        </pc:grpChg>
        <pc:grpChg chg="add mod">
          <ac:chgData name="Federico Arazi" userId="d5e70aac-4f0c-4dc3-b564-7b3ba83612db" providerId="ADAL" clId="{2DB485DE-A600-43FB-A1F6-C5DA13A29859}" dt="2023-08-03T18:17:57.454" v="4440" actId="1076"/>
          <ac:grpSpMkLst>
            <pc:docMk/>
            <pc:sldMk cId="1628544242" sldId="280"/>
            <ac:grpSpMk id="11" creationId="{6046EFAD-D63F-4473-F66B-E63F22684090}"/>
          </ac:grpSpMkLst>
        </pc:grpChg>
        <pc:grpChg chg="add mod">
          <ac:chgData name="Federico Arazi" userId="d5e70aac-4f0c-4dc3-b564-7b3ba83612db" providerId="ADAL" clId="{2DB485DE-A600-43FB-A1F6-C5DA13A29859}" dt="2023-08-07T14:20:08.150" v="4737" actId="164"/>
          <ac:grpSpMkLst>
            <pc:docMk/>
            <pc:sldMk cId="1628544242" sldId="280"/>
            <ac:grpSpMk id="18" creationId="{E6B9BA1A-18B1-7EB6-4BAF-27D230153F54}"/>
          </ac:grpSpMkLst>
        </pc:grpChg>
        <pc:picChg chg="mod">
          <ac:chgData name="Federico Arazi" userId="d5e70aac-4f0c-4dc3-b564-7b3ba83612db" providerId="ADAL" clId="{2DB485DE-A600-43FB-A1F6-C5DA13A29859}" dt="2023-08-03T18:17:57.454" v="4440" actId="1076"/>
          <ac:picMkLst>
            <pc:docMk/>
            <pc:sldMk cId="1628544242" sldId="280"/>
            <ac:picMk id="4" creationId="{F1C4C561-3C81-D671-979A-8AC940BB14C1}"/>
          </ac:picMkLst>
        </pc:picChg>
      </pc:sldChg>
      <pc:sldChg chg="del">
        <pc:chgData name="Federico Arazi" userId="d5e70aac-4f0c-4dc3-b564-7b3ba83612db" providerId="ADAL" clId="{2DB485DE-A600-43FB-A1F6-C5DA13A29859}" dt="2023-08-03T13:08:28.879" v="0" actId="47"/>
        <pc:sldMkLst>
          <pc:docMk/>
          <pc:sldMk cId="591814711" sldId="281"/>
        </pc:sldMkLst>
      </pc:sldChg>
      <pc:sldChg chg="addSp delSp modSp add mod ord modNotesTx">
        <pc:chgData name="Federico Arazi" userId="d5e70aac-4f0c-4dc3-b564-7b3ba83612db" providerId="ADAL" clId="{2DB485DE-A600-43FB-A1F6-C5DA13A29859}" dt="2023-08-08T12:54:24.580" v="6128" actId="20577"/>
        <pc:sldMkLst>
          <pc:docMk/>
          <pc:sldMk cId="1550561119" sldId="281"/>
        </pc:sldMkLst>
        <pc:spChg chg="mod">
          <ac:chgData name="Federico Arazi" userId="d5e70aac-4f0c-4dc3-b564-7b3ba83612db" providerId="ADAL" clId="{2DB485DE-A600-43FB-A1F6-C5DA13A29859}" dt="2023-08-03T15:25:43.967" v="2681" actId="1076"/>
          <ac:spMkLst>
            <pc:docMk/>
            <pc:sldMk cId="1550561119" sldId="281"/>
            <ac:spMk id="8" creationId="{D132C437-BE4B-711E-1F7C-DD297BB646ED}"/>
          </ac:spMkLst>
        </pc:spChg>
        <pc:spChg chg="mod">
          <ac:chgData name="Federico Arazi" userId="d5e70aac-4f0c-4dc3-b564-7b3ba83612db" providerId="ADAL" clId="{2DB485DE-A600-43FB-A1F6-C5DA13A29859}" dt="2023-08-03T15:27:35.999" v="2696" actId="1076"/>
          <ac:spMkLst>
            <pc:docMk/>
            <pc:sldMk cId="1550561119" sldId="281"/>
            <ac:spMk id="9" creationId="{F22350F7-B27F-B1ED-1277-700A064F367A}"/>
          </ac:spMkLst>
        </pc:spChg>
        <pc:spChg chg="del">
          <ac:chgData name="Federico Arazi" userId="d5e70aac-4f0c-4dc3-b564-7b3ba83612db" providerId="ADAL" clId="{2DB485DE-A600-43FB-A1F6-C5DA13A29859}" dt="2023-08-03T14:13:08.435" v="249" actId="478"/>
          <ac:spMkLst>
            <pc:docMk/>
            <pc:sldMk cId="1550561119" sldId="281"/>
            <ac:spMk id="10" creationId="{E3C9DE23-4BDF-A2DF-37F0-23755FDBAD24}"/>
          </ac:spMkLst>
        </pc:spChg>
        <pc:picChg chg="add mod">
          <ac:chgData name="Federico Arazi" userId="d5e70aac-4f0c-4dc3-b564-7b3ba83612db" providerId="ADAL" clId="{2DB485DE-A600-43FB-A1F6-C5DA13A29859}" dt="2023-08-03T15:25:55.267" v="2685" actId="1076"/>
          <ac:picMkLst>
            <pc:docMk/>
            <pc:sldMk cId="1550561119" sldId="281"/>
            <ac:picMk id="2050" creationId="{49C39151-EC55-D991-7FA9-0D940A0C8F77}"/>
          </ac:picMkLst>
        </pc:picChg>
        <pc:picChg chg="add mod">
          <ac:chgData name="Federico Arazi" userId="d5e70aac-4f0c-4dc3-b564-7b3ba83612db" providerId="ADAL" clId="{2DB485DE-A600-43FB-A1F6-C5DA13A29859}" dt="2023-08-03T15:26:25.864" v="2693" actId="1036"/>
          <ac:picMkLst>
            <pc:docMk/>
            <pc:sldMk cId="1550561119" sldId="281"/>
            <ac:picMk id="2052" creationId="{FFEFC8B8-B9C1-403C-0C46-421166F80224}"/>
          </ac:picMkLst>
        </pc:picChg>
        <pc:picChg chg="add mod">
          <ac:chgData name="Federico Arazi" userId="d5e70aac-4f0c-4dc3-b564-7b3ba83612db" providerId="ADAL" clId="{2DB485DE-A600-43FB-A1F6-C5DA13A29859}" dt="2023-08-03T15:27:47.415" v="2701" actId="14100"/>
          <ac:picMkLst>
            <pc:docMk/>
            <pc:sldMk cId="1550561119" sldId="281"/>
            <ac:picMk id="2054" creationId="{F99D3FA5-73BE-5F8C-E697-4A8E41D7135D}"/>
          </ac:picMkLst>
        </pc:picChg>
      </pc:sldChg>
      <pc:sldChg chg="addSp delSp modSp add mod modNotesTx">
        <pc:chgData name="Federico Arazi" userId="d5e70aac-4f0c-4dc3-b564-7b3ba83612db" providerId="ADAL" clId="{2DB485DE-A600-43FB-A1F6-C5DA13A29859}" dt="2023-08-07T14:50:40.223" v="5223" actId="478"/>
        <pc:sldMkLst>
          <pc:docMk/>
          <pc:sldMk cId="1084077064" sldId="282"/>
        </pc:sldMkLst>
        <pc:spChg chg="add del mod">
          <ac:chgData name="Federico Arazi" userId="d5e70aac-4f0c-4dc3-b564-7b3ba83612db" providerId="ADAL" clId="{2DB485DE-A600-43FB-A1F6-C5DA13A29859}" dt="2023-08-03T15:02:18.359" v="907"/>
          <ac:spMkLst>
            <pc:docMk/>
            <pc:sldMk cId="1084077064" sldId="282"/>
            <ac:spMk id="3" creationId="{A3F90AA1-DE37-5D36-176C-F2D3EE6375C6}"/>
          </ac:spMkLst>
        </pc:spChg>
        <pc:spChg chg="add del mod">
          <ac:chgData name="Federico Arazi" userId="d5e70aac-4f0c-4dc3-b564-7b3ba83612db" providerId="ADAL" clId="{2DB485DE-A600-43FB-A1F6-C5DA13A29859}" dt="2023-08-03T15:02:18.359" v="907"/>
          <ac:spMkLst>
            <pc:docMk/>
            <pc:sldMk cId="1084077064" sldId="282"/>
            <ac:spMk id="4" creationId="{3DD12F2D-E617-6A8F-A948-CD33F593B32A}"/>
          </ac:spMkLst>
        </pc:spChg>
        <pc:spChg chg="add del mod">
          <ac:chgData name="Federico Arazi" userId="d5e70aac-4f0c-4dc3-b564-7b3ba83612db" providerId="ADAL" clId="{2DB485DE-A600-43FB-A1F6-C5DA13A29859}" dt="2023-08-03T15:02:18.359" v="907"/>
          <ac:spMkLst>
            <pc:docMk/>
            <pc:sldMk cId="1084077064" sldId="282"/>
            <ac:spMk id="5" creationId="{87B5AFA9-E5C1-A037-C92A-65A6F36DA922}"/>
          </ac:spMkLst>
        </pc:spChg>
        <pc:spChg chg="add del mod">
          <ac:chgData name="Federico Arazi" userId="d5e70aac-4f0c-4dc3-b564-7b3ba83612db" providerId="ADAL" clId="{2DB485DE-A600-43FB-A1F6-C5DA13A29859}" dt="2023-08-03T15:02:18.359" v="907"/>
          <ac:spMkLst>
            <pc:docMk/>
            <pc:sldMk cId="1084077064" sldId="282"/>
            <ac:spMk id="6" creationId="{B72FA54C-2F88-8342-6337-9FB37BD1CA37}"/>
          </ac:spMkLst>
        </pc:spChg>
        <pc:spChg chg="mod">
          <ac:chgData name="Federico Arazi" userId="d5e70aac-4f0c-4dc3-b564-7b3ba83612db" providerId="ADAL" clId="{2DB485DE-A600-43FB-A1F6-C5DA13A29859}" dt="2023-08-03T13:29:24.485" v="109" actId="20577"/>
          <ac:spMkLst>
            <pc:docMk/>
            <pc:sldMk cId="1084077064" sldId="282"/>
            <ac:spMk id="8" creationId="{D132C437-BE4B-711E-1F7C-DD297BB646ED}"/>
          </ac:spMkLst>
        </pc:spChg>
        <pc:spChg chg="mod">
          <ac:chgData name="Federico Arazi" userId="d5e70aac-4f0c-4dc3-b564-7b3ba83612db" providerId="ADAL" clId="{2DB485DE-A600-43FB-A1F6-C5DA13A29859}" dt="2023-08-03T17:11:47.753" v="3996" actId="1076"/>
          <ac:spMkLst>
            <pc:docMk/>
            <pc:sldMk cId="1084077064" sldId="282"/>
            <ac:spMk id="9" creationId="{F22350F7-B27F-B1ED-1277-700A064F367A}"/>
          </ac:spMkLst>
        </pc:spChg>
        <pc:spChg chg="del">
          <ac:chgData name="Federico Arazi" userId="d5e70aac-4f0c-4dc3-b564-7b3ba83612db" providerId="ADAL" clId="{2DB485DE-A600-43FB-A1F6-C5DA13A29859}" dt="2023-08-03T14:12:56.062" v="245" actId="478"/>
          <ac:spMkLst>
            <pc:docMk/>
            <pc:sldMk cId="1084077064" sldId="282"/>
            <ac:spMk id="10" creationId="{E3C9DE23-4BDF-A2DF-37F0-23755FDBAD24}"/>
          </ac:spMkLst>
        </pc:spChg>
        <pc:spChg chg="add del mod">
          <ac:chgData name="Federico Arazi" userId="d5e70aac-4f0c-4dc3-b564-7b3ba83612db" providerId="ADAL" clId="{2DB485DE-A600-43FB-A1F6-C5DA13A29859}" dt="2023-08-03T15:02:18.359" v="907"/>
          <ac:spMkLst>
            <pc:docMk/>
            <pc:sldMk cId="1084077064" sldId="282"/>
            <ac:spMk id="15" creationId="{7B85DBDE-B0E5-69FA-AD02-F2389C45A38D}"/>
          </ac:spMkLst>
        </pc:spChg>
        <pc:spChg chg="add del mod">
          <ac:chgData name="Federico Arazi" userId="d5e70aac-4f0c-4dc3-b564-7b3ba83612db" providerId="ADAL" clId="{2DB485DE-A600-43FB-A1F6-C5DA13A29859}" dt="2023-08-03T15:02:18.359" v="907"/>
          <ac:spMkLst>
            <pc:docMk/>
            <pc:sldMk cId="1084077064" sldId="282"/>
            <ac:spMk id="16" creationId="{31F5208D-0D4B-C143-9ECF-C0E88F5121A3}"/>
          </ac:spMkLst>
        </pc:spChg>
        <pc:spChg chg="add del mod">
          <ac:chgData name="Federico Arazi" userId="d5e70aac-4f0c-4dc3-b564-7b3ba83612db" providerId="ADAL" clId="{2DB485DE-A600-43FB-A1F6-C5DA13A29859}" dt="2023-08-03T15:02:18.359" v="907"/>
          <ac:spMkLst>
            <pc:docMk/>
            <pc:sldMk cId="1084077064" sldId="282"/>
            <ac:spMk id="17" creationId="{E264A8AD-6E4F-C5D9-E9AA-39C8E169D837}"/>
          </ac:spMkLst>
        </pc:spChg>
        <pc:spChg chg="add del mod">
          <ac:chgData name="Federico Arazi" userId="d5e70aac-4f0c-4dc3-b564-7b3ba83612db" providerId="ADAL" clId="{2DB485DE-A600-43FB-A1F6-C5DA13A29859}" dt="2023-08-03T15:02:18.359" v="907"/>
          <ac:spMkLst>
            <pc:docMk/>
            <pc:sldMk cId="1084077064" sldId="282"/>
            <ac:spMk id="18" creationId="{D25859F9-6689-EF42-03A9-37AE803D3FFB}"/>
          </ac:spMkLst>
        </pc:spChg>
        <pc:spChg chg="add del mod">
          <ac:chgData name="Federico Arazi" userId="d5e70aac-4f0c-4dc3-b564-7b3ba83612db" providerId="ADAL" clId="{2DB485DE-A600-43FB-A1F6-C5DA13A29859}" dt="2023-08-03T15:02:18.359" v="907"/>
          <ac:spMkLst>
            <pc:docMk/>
            <pc:sldMk cId="1084077064" sldId="282"/>
            <ac:spMk id="19" creationId="{9AB06E7E-BE9A-5B67-BD65-E5C6A5A1EDFB}"/>
          </ac:spMkLst>
        </pc:spChg>
        <pc:spChg chg="add del mod">
          <ac:chgData name="Federico Arazi" userId="d5e70aac-4f0c-4dc3-b564-7b3ba83612db" providerId="ADAL" clId="{2DB485DE-A600-43FB-A1F6-C5DA13A29859}" dt="2023-08-03T15:02:18.359" v="907"/>
          <ac:spMkLst>
            <pc:docMk/>
            <pc:sldMk cId="1084077064" sldId="282"/>
            <ac:spMk id="20" creationId="{18BC9CD2-3A27-3DF6-BC93-53F2BA65BD18}"/>
          </ac:spMkLst>
        </pc:spChg>
        <pc:spChg chg="add del mod">
          <ac:chgData name="Federico Arazi" userId="d5e70aac-4f0c-4dc3-b564-7b3ba83612db" providerId="ADAL" clId="{2DB485DE-A600-43FB-A1F6-C5DA13A29859}" dt="2023-08-03T15:02:18.359" v="907"/>
          <ac:spMkLst>
            <pc:docMk/>
            <pc:sldMk cId="1084077064" sldId="282"/>
            <ac:spMk id="22" creationId="{F45E0BA2-E012-796D-4287-72CF1AB45673}"/>
          </ac:spMkLst>
        </pc:spChg>
        <pc:spChg chg="add del mod">
          <ac:chgData name="Federico Arazi" userId="d5e70aac-4f0c-4dc3-b564-7b3ba83612db" providerId="ADAL" clId="{2DB485DE-A600-43FB-A1F6-C5DA13A29859}" dt="2023-08-03T15:02:18.359" v="907"/>
          <ac:spMkLst>
            <pc:docMk/>
            <pc:sldMk cId="1084077064" sldId="282"/>
            <ac:spMk id="23" creationId="{6E6FF1D5-9193-02F0-AFEE-47C07932E9E8}"/>
          </ac:spMkLst>
        </pc:spChg>
        <pc:spChg chg="add del mod">
          <ac:chgData name="Federico Arazi" userId="d5e70aac-4f0c-4dc3-b564-7b3ba83612db" providerId="ADAL" clId="{2DB485DE-A600-43FB-A1F6-C5DA13A29859}" dt="2023-08-03T15:02:18.359" v="907"/>
          <ac:spMkLst>
            <pc:docMk/>
            <pc:sldMk cId="1084077064" sldId="282"/>
            <ac:spMk id="24" creationId="{2B0BC9A1-2CCF-BF08-ED52-98D6AA8CFA9F}"/>
          </ac:spMkLst>
        </pc:spChg>
        <pc:spChg chg="add del mod">
          <ac:chgData name="Federico Arazi" userId="d5e70aac-4f0c-4dc3-b564-7b3ba83612db" providerId="ADAL" clId="{2DB485DE-A600-43FB-A1F6-C5DA13A29859}" dt="2023-08-03T15:02:18.359" v="907"/>
          <ac:spMkLst>
            <pc:docMk/>
            <pc:sldMk cId="1084077064" sldId="282"/>
            <ac:spMk id="25" creationId="{442E08A8-F491-935B-3944-2EFC31C288A1}"/>
          </ac:spMkLst>
        </pc:spChg>
        <pc:spChg chg="add del mod">
          <ac:chgData name="Federico Arazi" userId="d5e70aac-4f0c-4dc3-b564-7b3ba83612db" providerId="ADAL" clId="{2DB485DE-A600-43FB-A1F6-C5DA13A29859}" dt="2023-08-03T15:02:18.359" v="907"/>
          <ac:spMkLst>
            <pc:docMk/>
            <pc:sldMk cId="1084077064" sldId="282"/>
            <ac:spMk id="26" creationId="{065EB1FD-F61A-BB96-4A7E-E5616DF30D79}"/>
          </ac:spMkLst>
        </pc:spChg>
        <pc:spChg chg="add del mod">
          <ac:chgData name="Federico Arazi" userId="d5e70aac-4f0c-4dc3-b564-7b3ba83612db" providerId="ADAL" clId="{2DB485DE-A600-43FB-A1F6-C5DA13A29859}" dt="2023-08-03T15:02:18.359" v="907"/>
          <ac:spMkLst>
            <pc:docMk/>
            <pc:sldMk cId="1084077064" sldId="282"/>
            <ac:spMk id="30" creationId="{504184C3-BB94-A5E5-B44F-B0F01702122A}"/>
          </ac:spMkLst>
        </pc:spChg>
        <pc:spChg chg="add del mod">
          <ac:chgData name="Federico Arazi" userId="d5e70aac-4f0c-4dc3-b564-7b3ba83612db" providerId="ADAL" clId="{2DB485DE-A600-43FB-A1F6-C5DA13A29859}" dt="2023-08-03T15:02:56.296" v="910" actId="478"/>
          <ac:spMkLst>
            <pc:docMk/>
            <pc:sldMk cId="1084077064" sldId="282"/>
            <ac:spMk id="44" creationId="{8B125F7D-D44B-3F83-74D6-407BFAAC9956}"/>
          </ac:spMkLst>
        </pc:spChg>
        <pc:spChg chg="add del mod">
          <ac:chgData name="Federico Arazi" userId="d5e70aac-4f0c-4dc3-b564-7b3ba83612db" providerId="ADAL" clId="{2DB485DE-A600-43FB-A1F6-C5DA13A29859}" dt="2023-08-03T15:02:56.296" v="910" actId="478"/>
          <ac:spMkLst>
            <pc:docMk/>
            <pc:sldMk cId="1084077064" sldId="282"/>
            <ac:spMk id="45" creationId="{6862C2A2-275C-57C7-7FFF-44A7A2F54FA5}"/>
          </ac:spMkLst>
        </pc:spChg>
        <pc:spChg chg="add mod">
          <ac:chgData name="Federico Arazi" userId="d5e70aac-4f0c-4dc3-b564-7b3ba83612db" providerId="ADAL" clId="{2DB485DE-A600-43FB-A1F6-C5DA13A29859}" dt="2023-08-03T15:03:23.134" v="919" actId="164"/>
          <ac:spMkLst>
            <pc:docMk/>
            <pc:sldMk cId="1084077064" sldId="282"/>
            <ac:spMk id="46" creationId="{F2B13C9E-703E-BC60-3AEB-5A276159D34F}"/>
          </ac:spMkLst>
        </pc:spChg>
        <pc:spChg chg="add del mod">
          <ac:chgData name="Federico Arazi" userId="d5e70aac-4f0c-4dc3-b564-7b3ba83612db" providerId="ADAL" clId="{2DB485DE-A600-43FB-A1F6-C5DA13A29859}" dt="2023-08-03T15:03:09.412" v="915" actId="478"/>
          <ac:spMkLst>
            <pc:docMk/>
            <pc:sldMk cId="1084077064" sldId="282"/>
            <ac:spMk id="47" creationId="{3F36045B-A9BF-013C-3941-329E055A1CCA}"/>
          </ac:spMkLst>
        </pc:spChg>
        <pc:spChg chg="add mod">
          <ac:chgData name="Federico Arazi" userId="d5e70aac-4f0c-4dc3-b564-7b3ba83612db" providerId="ADAL" clId="{2DB485DE-A600-43FB-A1F6-C5DA13A29859}" dt="2023-08-03T15:03:23.134" v="919" actId="164"/>
          <ac:spMkLst>
            <pc:docMk/>
            <pc:sldMk cId="1084077064" sldId="282"/>
            <ac:spMk id="48" creationId="{593A18B9-B0FF-5737-21D4-B7521074CED6}"/>
          </ac:spMkLst>
        </pc:spChg>
        <pc:spChg chg="add mod">
          <ac:chgData name="Federico Arazi" userId="d5e70aac-4f0c-4dc3-b564-7b3ba83612db" providerId="ADAL" clId="{2DB485DE-A600-43FB-A1F6-C5DA13A29859}" dt="2023-08-03T15:03:23.134" v="919" actId="164"/>
          <ac:spMkLst>
            <pc:docMk/>
            <pc:sldMk cId="1084077064" sldId="282"/>
            <ac:spMk id="50" creationId="{CC7C324F-793E-B57D-5527-F5D1FFE5A4DA}"/>
          </ac:spMkLst>
        </pc:spChg>
        <pc:spChg chg="add mod">
          <ac:chgData name="Federico Arazi" userId="d5e70aac-4f0c-4dc3-b564-7b3ba83612db" providerId="ADAL" clId="{2DB485DE-A600-43FB-A1F6-C5DA13A29859}" dt="2023-08-03T15:03:23.134" v="919" actId="164"/>
          <ac:spMkLst>
            <pc:docMk/>
            <pc:sldMk cId="1084077064" sldId="282"/>
            <ac:spMk id="51" creationId="{D7CB0DBB-B7B8-8892-5BC3-E3D3043D85AC}"/>
          </ac:spMkLst>
        </pc:spChg>
        <pc:spChg chg="add mod">
          <ac:chgData name="Federico Arazi" userId="d5e70aac-4f0c-4dc3-b564-7b3ba83612db" providerId="ADAL" clId="{2DB485DE-A600-43FB-A1F6-C5DA13A29859}" dt="2023-08-03T15:03:23.134" v="919" actId="164"/>
          <ac:spMkLst>
            <pc:docMk/>
            <pc:sldMk cId="1084077064" sldId="282"/>
            <ac:spMk id="52" creationId="{44B56F38-58D4-C6BD-910B-F79FBC2C5C28}"/>
          </ac:spMkLst>
        </pc:spChg>
        <pc:spChg chg="add del mod">
          <ac:chgData name="Federico Arazi" userId="d5e70aac-4f0c-4dc3-b564-7b3ba83612db" providerId="ADAL" clId="{2DB485DE-A600-43FB-A1F6-C5DA13A29859}" dt="2023-08-03T15:02:56.296" v="910" actId="478"/>
          <ac:spMkLst>
            <pc:docMk/>
            <pc:sldMk cId="1084077064" sldId="282"/>
            <ac:spMk id="53" creationId="{224CC125-DF5A-4281-697E-4496E915E1B0}"/>
          </ac:spMkLst>
        </pc:spChg>
        <pc:spChg chg="add del mod">
          <ac:chgData name="Federico Arazi" userId="d5e70aac-4f0c-4dc3-b564-7b3ba83612db" providerId="ADAL" clId="{2DB485DE-A600-43FB-A1F6-C5DA13A29859}" dt="2023-08-03T15:03:04.855" v="914" actId="478"/>
          <ac:spMkLst>
            <pc:docMk/>
            <pc:sldMk cId="1084077064" sldId="282"/>
            <ac:spMk id="54" creationId="{FFAE8D16-35FE-8CC1-013D-337D4A090C99}"/>
          </ac:spMkLst>
        </pc:spChg>
        <pc:spChg chg="add mod">
          <ac:chgData name="Federico Arazi" userId="d5e70aac-4f0c-4dc3-b564-7b3ba83612db" providerId="ADAL" clId="{2DB485DE-A600-43FB-A1F6-C5DA13A29859}" dt="2023-08-03T15:12:23.543" v="1779" actId="207"/>
          <ac:spMkLst>
            <pc:docMk/>
            <pc:sldMk cId="1084077064" sldId="282"/>
            <ac:spMk id="67" creationId="{F5F1B5EE-8954-00E0-1ABE-B11819E5B571}"/>
          </ac:spMkLst>
        </pc:spChg>
        <pc:spChg chg="add del mod">
          <ac:chgData name="Federico Arazi" userId="d5e70aac-4f0c-4dc3-b564-7b3ba83612db" providerId="ADAL" clId="{2DB485DE-A600-43FB-A1F6-C5DA13A29859}" dt="2023-08-03T15:08:38.400" v="1284"/>
          <ac:spMkLst>
            <pc:docMk/>
            <pc:sldMk cId="1084077064" sldId="282"/>
            <ac:spMk id="68" creationId="{33B5ECA1-DBEF-0B7E-5732-C972B0480A5D}"/>
          </ac:spMkLst>
        </pc:spChg>
        <pc:spChg chg="mod">
          <ac:chgData name="Federico Arazi" userId="d5e70aac-4f0c-4dc3-b564-7b3ba83612db" providerId="ADAL" clId="{2DB485DE-A600-43FB-A1F6-C5DA13A29859}" dt="2023-08-03T17:13:33.563" v="4004" actId="478"/>
          <ac:spMkLst>
            <pc:docMk/>
            <pc:sldMk cId="1084077064" sldId="282"/>
            <ac:spMk id="71" creationId="{E7A0C750-496A-9168-30D3-12C1CDAFDC05}"/>
          </ac:spMkLst>
        </pc:spChg>
        <pc:spChg chg="mod">
          <ac:chgData name="Federico Arazi" userId="d5e70aac-4f0c-4dc3-b564-7b3ba83612db" providerId="ADAL" clId="{2DB485DE-A600-43FB-A1F6-C5DA13A29859}" dt="2023-08-03T17:13:33.563" v="4004" actId="478"/>
          <ac:spMkLst>
            <pc:docMk/>
            <pc:sldMk cId="1084077064" sldId="282"/>
            <ac:spMk id="73" creationId="{2F7A27B4-28B3-CE09-8D17-C8C570B9DA78}"/>
          </ac:spMkLst>
        </pc:spChg>
        <pc:grpChg chg="add del mod">
          <ac:chgData name="Federico Arazi" userId="d5e70aac-4f0c-4dc3-b564-7b3ba83612db" providerId="ADAL" clId="{2DB485DE-A600-43FB-A1F6-C5DA13A29859}" dt="2023-08-03T15:02:18.359" v="907"/>
          <ac:grpSpMkLst>
            <pc:docMk/>
            <pc:sldMk cId="1084077064" sldId="282"/>
            <ac:grpSpMk id="32" creationId="{D3AA649E-7142-44CA-2362-429C1AD77B45}"/>
          </ac:grpSpMkLst>
        </pc:grpChg>
        <pc:grpChg chg="add del mod">
          <ac:chgData name="Federico Arazi" userId="d5e70aac-4f0c-4dc3-b564-7b3ba83612db" providerId="ADAL" clId="{2DB485DE-A600-43FB-A1F6-C5DA13A29859}" dt="2023-08-03T15:03:09.412" v="915" actId="478"/>
          <ac:grpSpMkLst>
            <pc:docMk/>
            <pc:sldMk cId="1084077064" sldId="282"/>
            <ac:grpSpMk id="59" creationId="{6257782D-6687-420F-85F3-1C55FD4B85A5}"/>
          </ac:grpSpMkLst>
        </pc:grpChg>
        <pc:grpChg chg="add del mod">
          <ac:chgData name="Federico Arazi" userId="d5e70aac-4f0c-4dc3-b564-7b3ba83612db" providerId="ADAL" clId="{2DB485DE-A600-43FB-A1F6-C5DA13A29859}" dt="2023-08-03T17:11:50.647" v="3997" actId="478"/>
          <ac:grpSpMkLst>
            <pc:docMk/>
            <pc:sldMk cId="1084077064" sldId="282"/>
            <ac:grpSpMk id="66" creationId="{0C1D88D7-9A42-1AAC-641C-7576B8FAFE15}"/>
          </ac:grpSpMkLst>
        </pc:grpChg>
        <pc:grpChg chg="add del mod">
          <ac:chgData name="Federico Arazi" userId="d5e70aac-4f0c-4dc3-b564-7b3ba83612db" providerId="ADAL" clId="{2DB485DE-A600-43FB-A1F6-C5DA13A29859}" dt="2023-08-07T14:50:40.223" v="5223" actId="478"/>
          <ac:grpSpMkLst>
            <pc:docMk/>
            <pc:sldMk cId="1084077064" sldId="282"/>
            <ac:grpSpMk id="69" creationId="{303D8AF7-6B55-B2B5-504C-D63B70383219}"/>
          </ac:grpSpMkLst>
        </pc:grpChg>
        <pc:grpChg chg="del mod">
          <ac:chgData name="Federico Arazi" userId="d5e70aac-4f0c-4dc3-b564-7b3ba83612db" providerId="ADAL" clId="{2DB485DE-A600-43FB-A1F6-C5DA13A29859}" dt="2023-08-03T17:13:33.563" v="4004" actId="478"/>
          <ac:grpSpMkLst>
            <pc:docMk/>
            <pc:sldMk cId="1084077064" sldId="282"/>
            <ac:grpSpMk id="70" creationId="{0F965D02-1017-9CF9-A61D-A4304D9C9BBD}"/>
          </ac:grpSpMkLst>
        </pc:grpChg>
        <pc:picChg chg="add del mod">
          <ac:chgData name="Federico Arazi" userId="d5e70aac-4f0c-4dc3-b564-7b3ba83612db" providerId="ADAL" clId="{2DB485DE-A600-43FB-A1F6-C5DA13A29859}" dt="2023-08-03T15:02:18.359" v="907"/>
          <ac:picMkLst>
            <pc:docMk/>
            <pc:sldMk cId="1084077064" sldId="282"/>
            <ac:picMk id="7" creationId="{FD271948-41F6-C76F-F616-07C93BA65854}"/>
          </ac:picMkLst>
        </pc:picChg>
        <pc:picChg chg="add del mod">
          <ac:chgData name="Federico Arazi" userId="d5e70aac-4f0c-4dc3-b564-7b3ba83612db" providerId="ADAL" clId="{2DB485DE-A600-43FB-A1F6-C5DA13A29859}" dt="2023-08-03T15:02:18.359" v="907"/>
          <ac:picMkLst>
            <pc:docMk/>
            <pc:sldMk cId="1084077064" sldId="282"/>
            <ac:picMk id="11" creationId="{87BF4D57-AD10-B2BA-C416-D1D8349E6389}"/>
          </ac:picMkLst>
        </pc:picChg>
        <pc:picChg chg="add del mod">
          <ac:chgData name="Federico Arazi" userId="d5e70aac-4f0c-4dc3-b564-7b3ba83612db" providerId="ADAL" clId="{2DB485DE-A600-43FB-A1F6-C5DA13A29859}" dt="2023-08-03T15:02:18.359" v="907"/>
          <ac:picMkLst>
            <pc:docMk/>
            <pc:sldMk cId="1084077064" sldId="282"/>
            <ac:picMk id="21" creationId="{AF21B34A-C5DB-3C1C-8E53-73F47A4280FB}"/>
          </ac:picMkLst>
        </pc:picChg>
        <pc:picChg chg="add del mod">
          <ac:chgData name="Federico Arazi" userId="d5e70aac-4f0c-4dc3-b564-7b3ba83612db" providerId="ADAL" clId="{2DB485DE-A600-43FB-A1F6-C5DA13A29859}" dt="2023-08-03T15:02:18.359" v="907"/>
          <ac:picMkLst>
            <pc:docMk/>
            <pc:sldMk cId="1084077064" sldId="282"/>
            <ac:picMk id="31" creationId="{91D2F371-E54C-3180-81E4-F1AB3893C91F}"/>
          </ac:picMkLst>
        </pc:picChg>
        <pc:picChg chg="mod">
          <ac:chgData name="Federico Arazi" userId="d5e70aac-4f0c-4dc3-b564-7b3ba83612db" providerId="ADAL" clId="{2DB485DE-A600-43FB-A1F6-C5DA13A29859}" dt="2023-08-03T15:02:14.836" v="904"/>
          <ac:picMkLst>
            <pc:docMk/>
            <pc:sldMk cId="1084077064" sldId="282"/>
            <ac:picMk id="33" creationId="{2664AAC9-A567-D45B-8C58-803CBB1B1CD0}"/>
          </ac:picMkLst>
        </pc:picChg>
        <pc:picChg chg="mod">
          <ac:chgData name="Federico Arazi" userId="d5e70aac-4f0c-4dc3-b564-7b3ba83612db" providerId="ADAL" clId="{2DB485DE-A600-43FB-A1F6-C5DA13A29859}" dt="2023-08-03T15:02:14.836" v="904"/>
          <ac:picMkLst>
            <pc:docMk/>
            <pc:sldMk cId="1084077064" sldId="282"/>
            <ac:picMk id="34" creationId="{BD02A12B-7AEB-F6E3-2720-12F336579F0C}"/>
          </ac:picMkLst>
        </pc:picChg>
        <pc:picChg chg="add del mod">
          <ac:chgData name="Federico Arazi" userId="d5e70aac-4f0c-4dc3-b564-7b3ba83612db" providerId="ADAL" clId="{2DB485DE-A600-43FB-A1F6-C5DA13A29859}" dt="2023-08-03T15:02:18.359" v="907"/>
          <ac:picMkLst>
            <pc:docMk/>
            <pc:sldMk cId="1084077064" sldId="282"/>
            <ac:picMk id="35" creationId="{356781DC-FCC2-295D-174C-81289E1F5DDF}"/>
          </ac:picMkLst>
        </pc:picChg>
        <pc:picChg chg="add del mod">
          <ac:chgData name="Federico Arazi" userId="d5e70aac-4f0c-4dc3-b564-7b3ba83612db" providerId="ADAL" clId="{2DB485DE-A600-43FB-A1F6-C5DA13A29859}" dt="2023-08-03T15:02:18.359" v="907"/>
          <ac:picMkLst>
            <pc:docMk/>
            <pc:sldMk cId="1084077064" sldId="282"/>
            <ac:picMk id="36" creationId="{11929F99-CB76-BDA9-9876-E945272F4A89}"/>
          </ac:picMkLst>
        </pc:picChg>
        <pc:picChg chg="add del mod">
          <ac:chgData name="Federico Arazi" userId="d5e70aac-4f0c-4dc3-b564-7b3ba83612db" providerId="ADAL" clId="{2DB485DE-A600-43FB-A1F6-C5DA13A29859}" dt="2023-08-03T15:02:18.359" v="907"/>
          <ac:picMkLst>
            <pc:docMk/>
            <pc:sldMk cId="1084077064" sldId="282"/>
            <ac:picMk id="37" creationId="{938FCED6-2098-7CD2-3E9D-196B3975DCA5}"/>
          </ac:picMkLst>
        </pc:picChg>
        <pc:picChg chg="add del mod">
          <ac:chgData name="Federico Arazi" userId="d5e70aac-4f0c-4dc3-b564-7b3ba83612db" providerId="ADAL" clId="{2DB485DE-A600-43FB-A1F6-C5DA13A29859}" dt="2023-08-03T15:02:18.359" v="907"/>
          <ac:picMkLst>
            <pc:docMk/>
            <pc:sldMk cId="1084077064" sldId="282"/>
            <ac:picMk id="38" creationId="{9C3E644F-FAF5-6428-63E3-9BAA8239F1B7}"/>
          </ac:picMkLst>
        </pc:picChg>
        <pc:picChg chg="add mod">
          <ac:chgData name="Federico Arazi" userId="d5e70aac-4f0c-4dc3-b564-7b3ba83612db" providerId="ADAL" clId="{2DB485DE-A600-43FB-A1F6-C5DA13A29859}" dt="2023-08-03T15:03:23.134" v="919" actId="164"/>
          <ac:picMkLst>
            <pc:docMk/>
            <pc:sldMk cId="1084077064" sldId="282"/>
            <ac:picMk id="39" creationId="{8EEE25BA-4B41-D235-D10A-ED243E02F514}"/>
          </ac:picMkLst>
        </pc:picChg>
        <pc:picChg chg="add mod">
          <ac:chgData name="Federico Arazi" userId="d5e70aac-4f0c-4dc3-b564-7b3ba83612db" providerId="ADAL" clId="{2DB485DE-A600-43FB-A1F6-C5DA13A29859}" dt="2023-08-03T15:03:23.134" v="919" actId="164"/>
          <ac:picMkLst>
            <pc:docMk/>
            <pc:sldMk cId="1084077064" sldId="282"/>
            <ac:picMk id="40" creationId="{39AF98B0-4C14-30C4-75E0-24F46546E7B1}"/>
          </ac:picMkLst>
        </pc:picChg>
        <pc:picChg chg="add mod">
          <ac:chgData name="Federico Arazi" userId="d5e70aac-4f0c-4dc3-b564-7b3ba83612db" providerId="ADAL" clId="{2DB485DE-A600-43FB-A1F6-C5DA13A29859}" dt="2023-08-03T15:03:23.134" v="919" actId="164"/>
          <ac:picMkLst>
            <pc:docMk/>
            <pc:sldMk cId="1084077064" sldId="282"/>
            <ac:picMk id="49" creationId="{A5E6A4C2-05DE-F65B-6753-2076A0D09193}"/>
          </ac:picMkLst>
        </pc:picChg>
        <pc:picChg chg="add mod">
          <ac:chgData name="Federico Arazi" userId="d5e70aac-4f0c-4dc3-b564-7b3ba83612db" providerId="ADAL" clId="{2DB485DE-A600-43FB-A1F6-C5DA13A29859}" dt="2023-08-03T15:03:23.134" v="919" actId="164"/>
          <ac:picMkLst>
            <pc:docMk/>
            <pc:sldMk cId="1084077064" sldId="282"/>
            <ac:picMk id="58" creationId="{9D03FA98-1535-7A38-0052-0B60AD5B9923}"/>
          </ac:picMkLst>
        </pc:picChg>
        <pc:picChg chg="mod">
          <ac:chgData name="Federico Arazi" userId="d5e70aac-4f0c-4dc3-b564-7b3ba83612db" providerId="ADAL" clId="{2DB485DE-A600-43FB-A1F6-C5DA13A29859}" dt="2023-08-03T15:02:32.466" v="908"/>
          <ac:picMkLst>
            <pc:docMk/>
            <pc:sldMk cId="1084077064" sldId="282"/>
            <ac:picMk id="60" creationId="{AE58B9FA-3162-FF82-29CA-0BE0394FDD60}"/>
          </ac:picMkLst>
        </pc:picChg>
        <pc:picChg chg="mod">
          <ac:chgData name="Federico Arazi" userId="d5e70aac-4f0c-4dc3-b564-7b3ba83612db" providerId="ADAL" clId="{2DB485DE-A600-43FB-A1F6-C5DA13A29859}" dt="2023-08-03T15:02:32.466" v="908"/>
          <ac:picMkLst>
            <pc:docMk/>
            <pc:sldMk cId="1084077064" sldId="282"/>
            <ac:picMk id="61" creationId="{0C5B1678-596B-54B6-F8FA-414A28944DB6}"/>
          </ac:picMkLst>
        </pc:picChg>
        <pc:picChg chg="add del mod">
          <ac:chgData name="Federico Arazi" userId="d5e70aac-4f0c-4dc3-b564-7b3ba83612db" providerId="ADAL" clId="{2DB485DE-A600-43FB-A1F6-C5DA13A29859}" dt="2023-08-03T15:03:03.560" v="912" actId="478"/>
          <ac:picMkLst>
            <pc:docMk/>
            <pc:sldMk cId="1084077064" sldId="282"/>
            <ac:picMk id="62" creationId="{13B60C62-632C-AB2D-3145-30A3F1726DA9}"/>
          </ac:picMkLst>
        </pc:picChg>
        <pc:picChg chg="add del mod">
          <ac:chgData name="Federico Arazi" userId="d5e70aac-4f0c-4dc3-b564-7b3ba83612db" providerId="ADAL" clId="{2DB485DE-A600-43FB-A1F6-C5DA13A29859}" dt="2023-08-03T15:02:56.296" v="910" actId="478"/>
          <ac:picMkLst>
            <pc:docMk/>
            <pc:sldMk cId="1084077064" sldId="282"/>
            <ac:picMk id="63" creationId="{925887C0-8F4D-4309-823B-D3F51A038687}"/>
          </ac:picMkLst>
        </pc:picChg>
        <pc:picChg chg="add del mod">
          <ac:chgData name="Federico Arazi" userId="d5e70aac-4f0c-4dc3-b564-7b3ba83612db" providerId="ADAL" clId="{2DB485DE-A600-43FB-A1F6-C5DA13A29859}" dt="2023-08-03T15:02:56.296" v="910" actId="478"/>
          <ac:picMkLst>
            <pc:docMk/>
            <pc:sldMk cId="1084077064" sldId="282"/>
            <ac:picMk id="64" creationId="{60CA0534-DC2A-DEEF-A730-D18BD53770E7}"/>
          </ac:picMkLst>
        </pc:picChg>
        <pc:picChg chg="add del mod">
          <ac:chgData name="Federico Arazi" userId="d5e70aac-4f0c-4dc3-b564-7b3ba83612db" providerId="ADAL" clId="{2DB485DE-A600-43FB-A1F6-C5DA13A29859}" dt="2023-08-03T15:02:56.296" v="910" actId="478"/>
          <ac:picMkLst>
            <pc:docMk/>
            <pc:sldMk cId="1084077064" sldId="282"/>
            <ac:picMk id="65" creationId="{8E756AD1-1221-F038-A633-D019691B310A}"/>
          </ac:picMkLst>
        </pc:picChg>
        <pc:picChg chg="del mod">
          <ac:chgData name="Federico Arazi" userId="d5e70aac-4f0c-4dc3-b564-7b3ba83612db" providerId="ADAL" clId="{2DB485DE-A600-43FB-A1F6-C5DA13A29859}" dt="2023-08-03T17:13:33.563" v="4004" actId="478"/>
          <ac:picMkLst>
            <pc:docMk/>
            <pc:sldMk cId="1084077064" sldId="282"/>
            <ac:picMk id="72" creationId="{EEDE8428-22EC-7265-7ABB-902D65EDD845}"/>
          </ac:picMkLst>
        </pc:picChg>
        <pc:picChg chg="add mod">
          <ac:chgData name="Federico Arazi" userId="d5e70aac-4f0c-4dc3-b564-7b3ba83612db" providerId="ADAL" clId="{2DB485DE-A600-43FB-A1F6-C5DA13A29859}" dt="2023-08-03T17:13:37.923" v="4006" actId="1076"/>
          <ac:picMkLst>
            <pc:docMk/>
            <pc:sldMk cId="1084077064" sldId="282"/>
            <ac:picMk id="75" creationId="{15066674-9A9D-DE92-71F1-29DE301A2130}"/>
          </ac:picMkLst>
        </pc:picChg>
        <pc:cxnChg chg="add del mod">
          <ac:chgData name="Federico Arazi" userId="d5e70aac-4f0c-4dc3-b564-7b3ba83612db" providerId="ADAL" clId="{2DB485DE-A600-43FB-A1F6-C5DA13A29859}" dt="2023-08-03T15:02:18.359" v="907"/>
          <ac:cxnSpMkLst>
            <pc:docMk/>
            <pc:sldMk cId="1084077064" sldId="282"/>
            <ac:cxnSpMk id="12" creationId="{41C20F09-F424-4D26-9B05-1C96E762AE38}"/>
          </ac:cxnSpMkLst>
        </pc:cxnChg>
        <pc:cxnChg chg="add del mod">
          <ac:chgData name="Federico Arazi" userId="d5e70aac-4f0c-4dc3-b564-7b3ba83612db" providerId="ADAL" clId="{2DB485DE-A600-43FB-A1F6-C5DA13A29859}" dt="2023-08-03T15:02:18.359" v="907"/>
          <ac:cxnSpMkLst>
            <pc:docMk/>
            <pc:sldMk cId="1084077064" sldId="282"/>
            <ac:cxnSpMk id="13" creationId="{1A35083B-E4E2-5459-0713-5FB207A7D19F}"/>
          </ac:cxnSpMkLst>
        </pc:cxnChg>
        <pc:cxnChg chg="add del mod">
          <ac:chgData name="Federico Arazi" userId="d5e70aac-4f0c-4dc3-b564-7b3ba83612db" providerId="ADAL" clId="{2DB485DE-A600-43FB-A1F6-C5DA13A29859}" dt="2023-08-03T15:02:18.359" v="907"/>
          <ac:cxnSpMkLst>
            <pc:docMk/>
            <pc:sldMk cId="1084077064" sldId="282"/>
            <ac:cxnSpMk id="14" creationId="{D2502B11-8B18-0F57-57D8-D5D0136D9AC7}"/>
          </ac:cxnSpMkLst>
        </pc:cxnChg>
        <pc:cxnChg chg="add del mod">
          <ac:chgData name="Federico Arazi" userId="d5e70aac-4f0c-4dc3-b564-7b3ba83612db" providerId="ADAL" clId="{2DB485DE-A600-43FB-A1F6-C5DA13A29859}" dt="2023-08-03T15:02:18.359" v="907"/>
          <ac:cxnSpMkLst>
            <pc:docMk/>
            <pc:sldMk cId="1084077064" sldId="282"/>
            <ac:cxnSpMk id="27" creationId="{61C0E059-6C73-61AF-4469-1A4D787CAFBD}"/>
          </ac:cxnSpMkLst>
        </pc:cxnChg>
        <pc:cxnChg chg="add del mod">
          <ac:chgData name="Federico Arazi" userId="d5e70aac-4f0c-4dc3-b564-7b3ba83612db" providerId="ADAL" clId="{2DB485DE-A600-43FB-A1F6-C5DA13A29859}" dt="2023-08-03T15:02:18.359" v="907"/>
          <ac:cxnSpMkLst>
            <pc:docMk/>
            <pc:sldMk cId="1084077064" sldId="282"/>
            <ac:cxnSpMk id="28" creationId="{E7FC4896-FF33-0568-F7CB-C94237683D3C}"/>
          </ac:cxnSpMkLst>
        </pc:cxnChg>
        <pc:cxnChg chg="add del mod">
          <ac:chgData name="Federico Arazi" userId="d5e70aac-4f0c-4dc3-b564-7b3ba83612db" providerId="ADAL" clId="{2DB485DE-A600-43FB-A1F6-C5DA13A29859}" dt="2023-08-03T15:02:18.359" v="907"/>
          <ac:cxnSpMkLst>
            <pc:docMk/>
            <pc:sldMk cId="1084077064" sldId="282"/>
            <ac:cxnSpMk id="29" creationId="{0B638537-DFEA-D845-9777-3BB800B613B5}"/>
          </ac:cxnSpMkLst>
        </pc:cxnChg>
        <pc:cxnChg chg="add del mod">
          <ac:chgData name="Federico Arazi" userId="d5e70aac-4f0c-4dc3-b564-7b3ba83612db" providerId="ADAL" clId="{2DB485DE-A600-43FB-A1F6-C5DA13A29859}" dt="2023-08-03T15:02:56.296" v="910" actId="478"/>
          <ac:cxnSpMkLst>
            <pc:docMk/>
            <pc:sldMk cId="1084077064" sldId="282"/>
            <ac:cxnSpMk id="41" creationId="{8C7CBBB0-A48D-A7EF-0D74-676253CE2D18}"/>
          </ac:cxnSpMkLst>
        </pc:cxnChg>
        <pc:cxnChg chg="add del mod">
          <ac:chgData name="Federico Arazi" userId="d5e70aac-4f0c-4dc3-b564-7b3ba83612db" providerId="ADAL" clId="{2DB485DE-A600-43FB-A1F6-C5DA13A29859}" dt="2023-08-03T15:02:57.511" v="911" actId="478"/>
          <ac:cxnSpMkLst>
            <pc:docMk/>
            <pc:sldMk cId="1084077064" sldId="282"/>
            <ac:cxnSpMk id="42" creationId="{97D486EF-D768-3BF4-4332-233CA7FECBA4}"/>
          </ac:cxnSpMkLst>
        </pc:cxnChg>
        <pc:cxnChg chg="add del mod">
          <ac:chgData name="Federico Arazi" userId="d5e70aac-4f0c-4dc3-b564-7b3ba83612db" providerId="ADAL" clId="{2DB485DE-A600-43FB-A1F6-C5DA13A29859}" dt="2023-08-03T15:03:09.412" v="915" actId="478"/>
          <ac:cxnSpMkLst>
            <pc:docMk/>
            <pc:sldMk cId="1084077064" sldId="282"/>
            <ac:cxnSpMk id="43" creationId="{F65398EC-2DCE-E698-2AA4-A0FB76E8055A}"/>
          </ac:cxnSpMkLst>
        </pc:cxnChg>
        <pc:cxnChg chg="add del mod">
          <ac:chgData name="Federico Arazi" userId="d5e70aac-4f0c-4dc3-b564-7b3ba83612db" providerId="ADAL" clId="{2DB485DE-A600-43FB-A1F6-C5DA13A29859}" dt="2023-08-03T15:02:56.296" v="910" actId="478"/>
          <ac:cxnSpMkLst>
            <pc:docMk/>
            <pc:sldMk cId="1084077064" sldId="282"/>
            <ac:cxnSpMk id="55" creationId="{8343B168-C357-548D-9F29-E430D6367808}"/>
          </ac:cxnSpMkLst>
        </pc:cxnChg>
        <pc:cxnChg chg="add del mod">
          <ac:chgData name="Federico Arazi" userId="d5e70aac-4f0c-4dc3-b564-7b3ba83612db" providerId="ADAL" clId="{2DB485DE-A600-43FB-A1F6-C5DA13A29859}" dt="2023-08-03T15:03:09.412" v="915" actId="478"/>
          <ac:cxnSpMkLst>
            <pc:docMk/>
            <pc:sldMk cId="1084077064" sldId="282"/>
            <ac:cxnSpMk id="56" creationId="{1B528601-C1DE-6F81-6E5E-5F1F49179B27}"/>
          </ac:cxnSpMkLst>
        </pc:cxnChg>
        <pc:cxnChg chg="add del mod">
          <ac:chgData name="Federico Arazi" userId="d5e70aac-4f0c-4dc3-b564-7b3ba83612db" providerId="ADAL" clId="{2DB485DE-A600-43FB-A1F6-C5DA13A29859}" dt="2023-08-03T15:02:56.296" v="910" actId="478"/>
          <ac:cxnSpMkLst>
            <pc:docMk/>
            <pc:sldMk cId="1084077064" sldId="282"/>
            <ac:cxnSpMk id="57" creationId="{EB669FCE-836D-7BDD-EBEC-A7A319704115}"/>
          </ac:cxnSpMkLst>
        </pc:cxnChg>
      </pc:sldChg>
      <pc:sldChg chg="del">
        <pc:chgData name="Federico Arazi" userId="d5e70aac-4f0c-4dc3-b564-7b3ba83612db" providerId="ADAL" clId="{2DB485DE-A600-43FB-A1F6-C5DA13A29859}" dt="2023-08-03T13:08:28.879" v="0" actId="47"/>
        <pc:sldMkLst>
          <pc:docMk/>
          <pc:sldMk cId="3800496910" sldId="282"/>
        </pc:sldMkLst>
      </pc:sldChg>
      <pc:sldChg chg="del">
        <pc:chgData name="Federico Arazi" userId="d5e70aac-4f0c-4dc3-b564-7b3ba83612db" providerId="ADAL" clId="{2DB485DE-A600-43FB-A1F6-C5DA13A29859}" dt="2023-08-03T13:08:28.879" v="0" actId="47"/>
        <pc:sldMkLst>
          <pc:docMk/>
          <pc:sldMk cId="2490887281" sldId="283"/>
        </pc:sldMkLst>
      </pc:sldChg>
      <pc:sldChg chg="addSp delSp modSp add mod modNotesTx">
        <pc:chgData name="Federico Arazi" userId="d5e70aac-4f0c-4dc3-b564-7b3ba83612db" providerId="ADAL" clId="{2DB485DE-A600-43FB-A1F6-C5DA13A29859}" dt="2023-08-07T19:38:44.815" v="5301" actId="20577"/>
        <pc:sldMkLst>
          <pc:docMk/>
          <pc:sldMk cId="3785584757" sldId="283"/>
        </pc:sldMkLst>
        <pc:spChg chg="del mod topLvl">
          <ac:chgData name="Federico Arazi" userId="d5e70aac-4f0c-4dc3-b564-7b3ba83612db" providerId="ADAL" clId="{2DB485DE-A600-43FB-A1F6-C5DA13A29859}" dt="2023-08-07T14:50:52.778" v="5225" actId="478"/>
          <ac:spMkLst>
            <pc:docMk/>
            <pc:sldMk cId="3785584757" sldId="283"/>
            <ac:spMk id="5" creationId="{17D2CDB8-30CE-1C94-89C4-4BF5911CF0D1}"/>
          </ac:spMkLst>
        </pc:spChg>
        <pc:spChg chg="del mod">
          <ac:chgData name="Federico Arazi" userId="d5e70aac-4f0c-4dc3-b564-7b3ba83612db" providerId="ADAL" clId="{2DB485DE-A600-43FB-A1F6-C5DA13A29859}" dt="2023-08-07T14:28:25.385" v="4870" actId="478"/>
          <ac:spMkLst>
            <pc:docMk/>
            <pc:sldMk cId="3785584757" sldId="283"/>
            <ac:spMk id="7" creationId="{045E06FD-7344-6B84-3416-D81DB205846F}"/>
          </ac:spMkLst>
        </pc:spChg>
        <pc:spChg chg="mod">
          <ac:chgData name="Federico Arazi" userId="d5e70aac-4f0c-4dc3-b564-7b3ba83612db" providerId="ADAL" clId="{2DB485DE-A600-43FB-A1F6-C5DA13A29859}" dt="2023-08-03T13:29:30.917" v="127" actId="20577"/>
          <ac:spMkLst>
            <pc:docMk/>
            <pc:sldMk cId="3785584757" sldId="283"/>
            <ac:spMk id="8" creationId="{D132C437-BE4B-711E-1F7C-DD297BB646ED}"/>
          </ac:spMkLst>
        </pc:spChg>
        <pc:spChg chg="mod">
          <ac:chgData name="Federico Arazi" userId="d5e70aac-4f0c-4dc3-b564-7b3ba83612db" providerId="ADAL" clId="{2DB485DE-A600-43FB-A1F6-C5DA13A29859}" dt="2023-08-03T17:15:38.614" v="4026" actId="14100"/>
          <ac:spMkLst>
            <pc:docMk/>
            <pc:sldMk cId="3785584757" sldId="283"/>
            <ac:spMk id="9" creationId="{F22350F7-B27F-B1ED-1277-700A064F367A}"/>
          </ac:spMkLst>
        </pc:spChg>
        <pc:spChg chg="del">
          <ac:chgData name="Federico Arazi" userId="d5e70aac-4f0c-4dc3-b564-7b3ba83612db" providerId="ADAL" clId="{2DB485DE-A600-43FB-A1F6-C5DA13A29859}" dt="2023-08-03T14:12:59.400" v="246" actId="478"/>
          <ac:spMkLst>
            <pc:docMk/>
            <pc:sldMk cId="3785584757" sldId="283"/>
            <ac:spMk id="10" creationId="{E3C9DE23-4BDF-A2DF-37F0-23755FDBAD24}"/>
          </ac:spMkLst>
        </pc:spChg>
        <pc:spChg chg="add mod">
          <ac:chgData name="Federico Arazi" userId="d5e70aac-4f0c-4dc3-b564-7b3ba83612db" providerId="ADAL" clId="{2DB485DE-A600-43FB-A1F6-C5DA13A29859}" dt="2023-08-07T19:38:44.815" v="5301" actId="20577"/>
          <ac:spMkLst>
            <pc:docMk/>
            <pc:sldMk cId="3785584757" sldId="283"/>
            <ac:spMk id="11" creationId="{7941A76E-4090-A15B-3A5F-5F677BEC31E9}"/>
          </ac:spMkLst>
        </pc:spChg>
        <pc:grpChg chg="add del mod">
          <ac:chgData name="Federico Arazi" userId="d5e70aac-4f0c-4dc3-b564-7b3ba83612db" providerId="ADAL" clId="{2DB485DE-A600-43FB-A1F6-C5DA13A29859}" dt="2023-08-07T14:50:52.778" v="5225" actId="478"/>
          <ac:grpSpMkLst>
            <pc:docMk/>
            <pc:sldMk cId="3785584757" sldId="283"/>
            <ac:grpSpMk id="3" creationId="{10FF4F73-8B7C-72E7-1847-5EE863F4D1A8}"/>
          </ac:grpSpMkLst>
        </pc:grpChg>
        <pc:grpChg chg="del mod">
          <ac:chgData name="Federico Arazi" userId="d5e70aac-4f0c-4dc3-b564-7b3ba83612db" providerId="ADAL" clId="{2DB485DE-A600-43FB-A1F6-C5DA13A29859}" dt="2023-08-07T14:28:25.385" v="4870" actId="478"/>
          <ac:grpSpMkLst>
            <pc:docMk/>
            <pc:sldMk cId="3785584757" sldId="283"/>
            <ac:grpSpMk id="4" creationId="{91057602-0D47-4DC9-DCB6-3592FB1ECC83}"/>
          </ac:grpSpMkLst>
        </pc:grpChg>
        <pc:picChg chg="mod topLvl">
          <ac:chgData name="Federico Arazi" userId="d5e70aac-4f0c-4dc3-b564-7b3ba83612db" providerId="ADAL" clId="{2DB485DE-A600-43FB-A1F6-C5DA13A29859}" dt="2023-08-07T14:50:52.778" v="5225" actId="478"/>
          <ac:picMkLst>
            <pc:docMk/>
            <pc:sldMk cId="3785584757" sldId="283"/>
            <ac:picMk id="6" creationId="{F68244F6-0DEC-5ABA-A836-124FBE93C693}"/>
          </ac:picMkLst>
        </pc:picChg>
      </pc:sldChg>
      <pc:sldChg chg="addSp delSp modSp add mod modNotesTx">
        <pc:chgData name="Federico Arazi" userId="d5e70aac-4f0c-4dc3-b564-7b3ba83612db" providerId="ADAL" clId="{2DB485DE-A600-43FB-A1F6-C5DA13A29859}" dt="2023-08-08T12:55:54.358" v="6290" actId="20577"/>
        <pc:sldMkLst>
          <pc:docMk/>
          <pc:sldMk cId="266838102" sldId="284"/>
        </pc:sldMkLst>
        <pc:spChg chg="del mod topLvl">
          <ac:chgData name="Federico Arazi" userId="d5e70aac-4f0c-4dc3-b564-7b3ba83612db" providerId="ADAL" clId="{2DB485DE-A600-43FB-A1F6-C5DA13A29859}" dt="2023-08-07T14:51:06.400" v="5227" actId="478"/>
          <ac:spMkLst>
            <pc:docMk/>
            <pc:sldMk cId="266838102" sldId="284"/>
            <ac:spMk id="5" creationId="{311BE100-E6F4-A64E-29EA-A6075B1568E7}"/>
          </ac:spMkLst>
        </pc:spChg>
        <pc:spChg chg="del mod">
          <ac:chgData name="Federico Arazi" userId="d5e70aac-4f0c-4dc3-b564-7b3ba83612db" providerId="ADAL" clId="{2DB485DE-A600-43FB-A1F6-C5DA13A29859}" dt="2023-08-07T14:28:40.813" v="4872" actId="478"/>
          <ac:spMkLst>
            <pc:docMk/>
            <pc:sldMk cId="266838102" sldId="284"/>
            <ac:spMk id="7" creationId="{20006BD5-6A69-4C9E-BF9E-DC4D9AFB0CA7}"/>
          </ac:spMkLst>
        </pc:spChg>
        <pc:spChg chg="mod">
          <ac:chgData name="Federico Arazi" userId="d5e70aac-4f0c-4dc3-b564-7b3ba83612db" providerId="ADAL" clId="{2DB485DE-A600-43FB-A1F6-C5DA13A29859}" dt="2023-08-03T14:29:41.303" v="675" actId="20577"/>
          <ac:spMkLst>
            <pc:docMk/>
            <pc:sldMk cId="266838102" sldId="284"/>
            <ac:spMk id="8" creationId="{D132C437-BE4B-711E-1F7C-DD297BB646ED}"/>
          </ac:spMkLst>
        </pc:spChg>
        <pc:spChg chg="mod">
          <ac:chgData name="Federico Arazi" userId="d5e70aac-4f0c-4dc3-b564-7b3ba83612db" providerId="ADAL" clId="{2DB485DE-A600-43FB-A1F6-C5DA13A29859}" dt="2023-08-03T17:17:26.788" v="4046" actId="14100"/>
          <ac:spMkLst>
            <pc:docMk/>
            <pc:sldMk cId="266838102" sldId="284"/>
            <ac:spMk id="9" creationId="{F22350F7-B27F-B1ED-1277-700A064F367A}"/>
          </ac:spMkLst>
        </pc:spChg>
        <pc:spChg chg="del">
          <ac:chgData name="Federico Arazi" userId="d5e70aac-4f0c-4dc3-b564-7b3ba83612db" providerId="ADAL" clId="{2DB485DE-A600-43FB-A1F6-C5DA13A29859}" dt="2023-08-03T14:13:02.800" v="247" actId="478"/>
          <ac:spMkLst>
            <pc:docMk/>
            <pc:sldMk cId="266838102" sldId="284"/>
            <ac:spMk id="10" creationId="{E3C9DE23-4BDF-A2DF-37F0-23755FDBAD24}"/>
          </ac:spMkLst>
        </pc:spChg>
        <pc:grpChg chg="add del mod">
          <ac:chgData name="Federico Arazi" userId="d5e70aac-4f0c-4dc3-b564-7b3ba83612db" providerId="ADAL" clId="{2DB485DE-A600-43FB-A1F6-C5DA13A29859}" dt="2023-08-07T14:51:06.400" v="5227" actId="478"/>
          <ac:grpSpMkLst>
            <pc:docMk/>
            <pc:sldMk cId="266838102" sldId="284"/>
            <ac:grpSpMk id="3" creationId="{313D012F-FE34-AFD3-EA6C-666E2FC65D76}"/>
          </ac:grpSpMkLst>
        </pc:grpChg>
        <pc:grpChg chg="del mod">
          <ac:chgData name="Federico Arazi" userId="d5e70aac-4f0c-4dc3-b564-7b3ba83612db" providerId="ADAL" clId="{2DB485DE-A600-43FB-A1F6-C5DA13A29859}" dt="2023-08-07T14:28:40.813" v="4872" actId="478"/>
          <ac:grpSpMkLst>
            <pc:docMk/>
            <pc:sldMk cId="266838102" sldId="284"/>
            <ac:grpSpMk id="4" creationId="{B24D4D9A-2A63-3E14-6252-66423886579A}"/>
          </ac:grpSpMkLst>
        </pc:grpChg>
        <pc:picChg chg="mod topLvl">
          <ac:chgData name="Federico Arazi" userId="d5e70aac-4f0c-4dc3-b564-7b3ba83612db" providerId="ADAL" clId="{2DB485DE-A600-43FB-A1F6-C5DA13A29859}" dt="2023-08-07T14:51:06.400" v="5227" actId="478"/>
          <ac:picMkLst>
            <pc:docMk/>
            <pc:sldMk cId="266838102" sldId="284"/>
            <ac:picMk id="6" creationId="{B9DB70EC-57DB-827E-51AE-A71EA601C962}"/>
          </ac:picMkLst>
        </pc:picChg>
      </pc:sldChg>
      <pc:sldChg chg="del">
        <pc:chgData name="Federico Arazi" userId="d5e70aac-4f0c-4dc3-b564-7b3ba83612db" providerId="ADAL" clId="{2DB485DE-A600-43FB-A1F6-C5DA13A29859}" dt="2023-08-03T13:08:28.879" v="0" actId="47"/>
        <pc:sldMkLst>
          <pc:docMk/>
          <pc:sldMk cId="3137572181" sldId="284"/>
        </pc:sldMkLst>
      </pc:sldChg>
      <pc:sldChg chg="addSp delSp modSp add mod">
        <pc:chgData name="Federico Arazi" userId="d5e70aac-4f0c-4dc3-b564-7b3ba83612db" providerId="ADAL" clId="{2DB485DE-A600-43FB-A1F6-C5DA13A29859}" dt="2023-08-07T14:53:28.369" v="5229" actId="478"/>
        <pc:sldMkLst>
          <pc:docMk/>
          <pc:sldMk cId="193719957" sldId="285"/>
        </pc:sldMkLst>
        <pc:spChg chg="add del mod">
          <ac:chgData name="Federico Arazi" userId="d5e70aac-4f0c-4dc3-b564-7b3ba83612db" providerId="ADAL" clId="{2DB485DE-A600-43FB-A1F6-C5DA13A29859}" dt="2023-08-07T14:53:28.369" v="5229" actId="478"/>
          <ac:spMkLst>
            <pc:docMk/>
            <pc:sldMk cId="193719957" sldId="285"/>
            <ac:spMk id="4" creationId="{DAD9D11C-65E5-E31F-E8BD-795EF8235B50}"/>
          </ac:spMkLst>
        </pc:spChg>
        <pc:spChg chg="mod">
          <ac:chgData name="Federico Arazi" userId="d5e70aac-4f0c-4dc3-b564-7b3ba83612db" providerId="ADAL" clId="{2DB485DE-A600-43FB-A1F6-C5DA13A29859}" dt="2023-08-03T13:30:35.905" v="152" actId="20577"/>
          <ac:spMkLst>
            <pc:docMk/>
            <pc:sldMk cId="193719957" sldId="285"/>
            <ac:spMk id="8" creationId="{D132C437-BE4B-711E-1F7C-DD297BB646ED}"/>
          </ac:spMkLst>
        </pc:spChg>
        <pc:spChg chg="mod">
          <ac:chgData name="Federico Arazi" userId="d5e70aac-4f0c-4dc3-b564-7b3ba83612db" providerId="ADAL" clId="{2DB485DE-A600-43FB-A1F6-C5DA13A29859}" dt="2023-08-03T17:24:20.985" v="4434" actId="255"/>
          <ac:spMkLst>
            <pc:docMk/>
            <pc:sldMk cId="193719957" sldId="285"/>
            <ac:spMk id="9" creationId="{F22350F7-B27F-B1ED-1277-700A064F367A}"/>
          </ac:spMkLst>
        </pc:spChg>
        <pc:spChg chg="del">
          <ac:chgData name="Federico Arazi" userId="d5e70aac-4f0c-4dc3-b564-7b3ba83612db" providerId="ADAL" clId="{2DB485DE-A600-43FB-A1F6-C5DA13A29859}" dt="2023-08-03T14:13:05.200" v="248" actId="478"/>
          <ac:spMkLst>
            <pc:docMk/>
            <pc:sldMk cId="193719957" sldId="285"/>
            <ac:spMk id="10" creationId="{E3C9DE23-4BDF-A2DF-37F0-23755FDBAD24}"/>
          </ac:spMkLst>
        </pc:spChg>
        <pc:picChg chg="add mod">
          <ac:chgData name="Federico Arazi" userId="d5e70aac-4f0c-4dc3-b564-7b3ba83612db" providerId="ADAL" clId="{2DB485DE-A600-43FB-A1F6-C5DA13A29859}" dt="2023-08-03T17:17:48.181" v="4048" actId="1076"/>
          <ac:picMkLst>
            <pc:docMk/>
            <pc:sldMk cId="193719957" sldId="285"/>
            <ac:picMk id="3" creationId="{E5104858-EA04-DA41-84A3-772248D5DC17}"/>
          </ac:picMkLst>
        </pc:picChg>
      </pc:sldChg>
      <pc:sldChg chg="addSp delSp modSp new mod modClrScheme chgLayout modNotesTx">
        <pc:chgData name="Federico Arazi" userId="d5e70aac-4f0c-4dc3-b564-7b3ba83612db" providerId="ADAL" clId="{2DB485DE-A600-43FB-A1F6-C5DA13A29859}" dt="2023-08-15T16:19:26.225" v="6927" actId="20577"/>
        <pc:sldMkLst>
          <pc:docMk/>
          <pc:sldMk cId="3469774127" sldId="286"/>
        </pc:sldMkLst>
        <pc:spChg chg="mod ord">
          <ac:chgData name="Federico Arazi" userId="d5e70aac-4f0c-4dc3-b564-7b3ba83612db" providerId="ADAL" clId="{2DB485DE-A600-43FB-A1F6-C5DA13A29859}" dt="2023-08-03T13:46:55.872" v="166" actId="700"/>
          <ac:spMkLst>
            <pc:docMk/>
            <pc:sldMk cId="3469774127" sldId="286"/>
            <ac:spMk id="2" creationId="{6F67AD6F-42CA-BFA0-9561-A9777ABCCF25}"/>
          </ac:spMkLst>
        </pc:spChg>
        <pc:spChg chg="del mod ord">
          <ac:chgData name="Federico Arazi" userId="d5e70aac-4f0c-4dc3-b564-7b3ba83612db" providerId="ADAL" clId="{2DB485DE-A600-43FB-A1F6-C5DA13A29859}" dt="2023-08-03T13:46:55.872" v="166" actId="700"/>
          <ac:spMkLst>
            <pc:docMk/>
            <pc:sldMk cId="3469774127" sldId="286"/>
            <ac:spMk id="3" creationId="{ECDA3D5C-52E4-2065-30AF-9E6A37F6E54C}"/>
          </ac:spMkLst>
        </pc:spChg>
        <pc:spChg chg="del">
          <ac:chgData name="Federico Arazi" userId="d5e70aac-4f0c-4dc3-b564-7b3ba83612db" providerId="ADAL" clId="{2DB485DE-A600-43FB-A1F6-C5DA13A29859}" dt="2023-08-03T13:46:55.872" v="166" actId="700"/>
          <ac:spMkLst>
            <pc:docMk/>
            <pc:sldMk cId="3469774127" sldId="286"/>
            <ac:spMk id="4" creationId="{5324E428-771E-4EB1-AFB0-050A6180CA34}"/>
          </ac:spMkLst>
        </pc:spChg>
        <pc:spChg chg="del">
          <ac:chgData name="Federico Arazi" userId="d5e70aac-4f0c-4dc3-b564-7b3ba83612db" providerId="ADAL" clId="{2DB485DE-A600-43FB-A1F6-C5DA13A29859}" dt="2023-08-03T13:46:55.872" v="166" actId="700"/>
          <ac:spMkLst>
            <pc:docMk/>
            <pc:sldMk cId="3469774127" sldId="286"/>
            <ac:spMk id="5" creationId="{BF7D4022-944C-E9F1-90FF-22DD6DF9C845}"/>
          </ac:spMkLst>
        </pc:spChg>
        <pc:spChg chg="del">
          <ac:chgData name="Federico Arazi" userId="d5e70aac-4f0c-4dc3-b564-7b3ba83612db" providerId="ADAL" clId="{2DB485DE-A600-43FB-A1F6-C5DA13A29859}" dt="2023-08-03T13:46:55.872" v="166" actId="700"/>
          <ac:spMkLst>
            <pc:docMk/>
            <pc:sldMk cId="3469774127" sldId="286"/>
            <ac:spMk id="6" creationId="{20A12629-F0F7-E636-002F-ABDC9835F2A3}"/>
          </ac:spMkLst>
        </pc:spChg>
        <pc:spChg chg="del">
          <ac:chgData name="Federico Arazi" userId="d5e70aac-4f0c-4dc3-b564-7b3ba83612db" providerId="ADAL" clId="{2DB485DE-A600-43FB-A1F6-C5DA13A29859}" dt="2023-08-03T13:46:55.872" v="166" actId="700"/>
          <ac:spMkLst>
            <pc:docMk/>
            <pc:sldMk cId="3469774127" sldId="286"/>
            <ac:spMk id="7" creationId="{55BEB106-6083-53A1-20A8-97F036CE53ED}"/>
          </ac:spMkLst>
        </pc:spChg>
        <pc:spChg chg="add mod ord">
          <ac:chgData name="Federico Arazi" userId="d5e70aac-4f0c-4dc3-b564-7b3ba83612db" providerId="ADAL" clId="{2DB485DE-A600-43FB-A1F6-C5DA13A29859}" dt="2023-08-03T13:47:22.724" v="228" actId="20577"/>
          <ac:spMkLst>
            <pc:docMk/>
            <pc:sldMk cId="3469774127" sldId="286"/>
            <ac:spMk id="8" creationId="{60579D3F-6926-87AC-8D3A-C5ADFDA8B386}"/>
          </ac:spMkLst>
        </pc:spChg>
      </pc:sldChg>
      <pc:sldChg chg="addSp new modNotesTx">
        <pc:chgData name="Federico Arazi" userId="d5e70aac-4f0c-4dc3-b564-7b3ba83612db" providerId="ADAL" clId="{2DB485DE-A600-43FB-A1F6-C5DA13A29859}" dt="2023-08-08T12:47:01.274" v="5595" actId="20577"/>
        <pc:sldMkLst>
          <pc:docMk/>
          <pc:sldMk cId="1495550369" sldId="287"/>
        </pc:sldMkLst>
        <pc:picChg chg="add">
          <ac:chgData name="Federico Arazi" userId="d5e70aac-4f0c-4dc3-b564-7b3ba83612db" providerId="ADAL" clId="{2DB485DE-A600-43FB-A1F6-C5DA13A29859}" dt="2023-08-03T14:31:40.419" v="730"/>
          <ac:picMkLst>
            <pc:docMk/>
            <pc:sldMk cId="1495550369" sldId="287"/>
            <ac:picMk id="1026" creationId="{684E76C0-DD5E-A0E4-0AC4-952557BA95C5}"/>
          </ac:picMkLst>
        </pc:picChg>
      </pc:sldChg>
      <pc:sldChg chg="modSp add mod ord modNotesTx">
        <pc:chgData name="Federico Arazi" userId="d5e70aac-4f0c-4dc3-b564-7b3ba83612db" providerId="ADAL" clId="{2DB485DE-A600-43FB-A1F6-C5DA13A29859}" dt="2023-08-08T12:58:25.787" v="6750" actId="20577"/>
        <pc:sldMkLst>
          <pc:docMk/>
          <pc:sldMk cId="3732327159" sldId="288"/>
        </pc:sldMkLst>
        <pc:spChg chg="mod">
          <ac:chgData name="Federico Arazi" userId="d5e70aac-4f0c-4dc3-b564-7b3ba83612db" providerId="ADAL" clId="{2DB485DE-A600-43FB-A1F6-C5DA13A29859}" dt="2023-08-03T14:37:03.761" v="796" actId="207"/>
          <ac:spMkLst>
            <pc:docMk/>
            <pc:sldMk cId="3732327159" sldId="288"/>
            <ac:spMk id="8" creationId="{D132C437-BE4B-711E-1F7C-DD297BB646ED}"/>
          </ac:spMkLst>
        </pc:spChg>
        <pc:spChg chg="mod">
          <ac:chgData name="Federico Arazi" userId="d5e70aac-4f0c-4dc3-b564-7b3ba83612db" providerId="ADAL" clId="{2DB485DE-A600-43FB-A1F6-C5DA13A29859}" dt="2023-08-03T14:38:24.688" v="853" actId="113"/>
          <ac:spMkLst>
            <pc:docMk/>
            <pc:sldMk cId="3732327159" sldId="288"/>
            <ac:spMk id="9" creationId="{F22350F7-B27F-B1ED-1277-700A064F367A}"/>
          </ac:spMkLst>
        </pc:spChg>
      </pc:sldChg>
      <pc:sldChg chg="addSp delSp modSp new del mod">
        <pc:chgData name="Federico Arazi" userId="d5e70aac-4f0c-4dc3-b564-7b3ba83612db" providerId="ADAL" clId="{2DB485DE-A600-43FB-A1F6-C5DA13A29859}" dt="2023-08-03T17:11:42.456" v="3994" actId="47"/>
        <pc:sldMkLst>
          <pc:docMk/>
          <pc:sldMk cId="118431065" sldId="289"/>
        </pc:sldMkLst>
        <pc:spChg chg="add del mod">
          <ac:chgData name="Federico Arazi" userId="d5e70aac-4f0c-4dc3-b564-7b3ba83612db" providerId="ADAL" clId="{2DB485DE-A600-43FB-A1F6-C5DA13A29859}" dt="2023-08-03T15:34:02.744" v="2730" actId="404"/>
          <ac:spMkLst>
            <pc:docMk/>
            <pc:sldMk cId="118431065" sldId="289"/>
            <ac:spMk id="2" creationId="{D7F045CF-762F-6A4B-CBC2-0BC83553471B}"/>
          </ac:spMkLst>
        </pc:spChg>
        <pc:spChg chg="del">
          <ac:chgData name="Federico Arazi" userId="d5e70aac-4f0c-4dc3-b564-7b3ba83612db" providerId="ADAL" clId="{2DB485DE-A600-43FB-A1F6-C5DA13A29859}" dt="2023-08-03T15:29:13.356" v="2708" actId="478"/>
          <ac:spMkLst>
            <pc:docMk/>
            <pc:sldMk cId="118431065" sldId="289"/>
            <ac:spMk id="3" creationId="{F0718A68-7581-DC3F-6750-96A106240DDF}"/>
          </ac:spMkLst>
        </pc:spChg>
        <pc:spChg chg="mod">
          <ac:chgData name="Federico Arazi" userId="d5e70aac-4f0c-4dc3-b564-7b3ba83612db" providerId="ADAL" clId="{2DB485DE-A600-43FB-A1F6-C5DA13A29859}" dt="2023-08-03T15:34:02.744" v="2730" actId="404"/>
          <ac:spMkLst>
            <pc:docMk/>
            <pc:sldMk cId="118431065" sldId="289"/>
            <ac:spMk id="4" creationId="{AA972085-7F58-571A-54B8-2045D893192B}"/>
          </ac:spMkLst>
        </pc:spChg>
        <pc:spChg chg="add mod">
          <ac:chgData name="Federico Arazi" userId="d5e70aac-4f0c-4dc3-b564-7b3ba83612db" providerId="ADAL" clId="{2DB485DE-A600-43FB-A1F6-C5DA13A29859}" dt="2023-08-03T15:34:02.744" v="2730" actId="404"/>
          <ac:spMkLst>
            <pc:docMk/>
            <pc:sldMk cId="118431065" sldId="289"/>
            <ac:spMk id="10" creationId="{21973DA0-9633-2666-F0DF-B0F4D09B1E5D}"/>
          </ac:spMkLst>
        </pc:spChg>
        <pc:spChg chg="add mod">
          <ac:chgData name="Federico Arazi" userId="d5e70aac-4f0c-4dc3-b564-7b3ba83612db" providerId="ADAL" clId="{2DB485DE-A600-43FB-A1F6-C5DA13A29859}" dt="2023-08-03T15:34:02.744" v="2730" actId="404"/>
          <ac:spMkLst>
            <pc:docMk/>
            <pc:sldMk cId="118431065" sldId="289"/>
            <ac:spMk id="11" creationId="{6BD2F6D9-09F0-5CE6-EF83-EAE6FBF48536}"/>
          </ac:spMkLst>
        </pc:spChg>
        <pc:spChg chg="add mod">
          <ac:chgData name="Federico Arazi" userId="d5e70aac-4f0c-4dc3-b564-7b3ba83612db" providerId="ADAL" clId="{2DB485DE-A600-43FB-A1F6-C5DA13A29859}" dt="2023-08-03T15:34:02.744" v="2730" actId="404"/>
          <ac:spMkLst>
            <pc:docMk/>
            <pc:sldMk cId="118431065" sldId="289"/>
            <ac:spMk id="12" creationId="{B02B84EE-E104-AE6B-FD96-A2FFA2D122D3}"/>
          </ac:spMkLst>
        </pc:spChg>
        <pc:spChg chg="add mod">
          <ac:chgData name="Federico Arazi" userId="d5e70aac-4f0c-4dc3-b564-7b3ba83612db" providerId="ADAL" clId="{2DB485DE-A600-43FB-A1F6-C5DA13A29859}" dt="2023-08-03T15:34:02.744" v="2730" actId="404"/>
          <ac:spMkLst>
            <pc:docMk/>
            <pc:sldMk cId="118431065" sldId="289"/>
            <ac:spMk id="13" creationId="{1F4797CB-EF7F-4426-D9ED-C34A066B246D}"/>
          </ac:spMkLst>
        </pc:spChg>
        <pc:spChg chg="add mod">
          <ac:chgData name="Federico Arazi" userId="d5e70aac-4f0c-4dc3-b564-7b3ba83612db" providerId="ADAL" clId="{2DB485DE-A600-43FB-A1F6-C5DA13A29859}" dt="2023-08-03T15:34:02.744" v="2730" actId="404"/>
          <ac:spMkLst>
            <pc:docMk/>
            <pc:sldMk cId="118431065" sldId="289"/>
            <ac:spMk id="14" creationId="{AFEA4C2A-EBAB-35ED-55D0-AC11809C4B48}"/>
          </ac:spMkLst>
        </pc:spChg>
        <pc:spChg chg="add mod">
          <ac:chgData name="Federico Arazi" userId="d5e70aac-4f0c-4dc3-b564-7b3ba83612db" providerId="ADAL" clId="{2DB485DE-A600-43FB-A1F6-C5DA13A29859}" dt="2023-08-03T15:34:02.744" v="2730" actId="404"/>
          <ac:spMkLst>
            <pc:docMk/>
            <pc:sldMk cId="118431065" sldId="289"/>
            <ac:spMk id="16" creationId="{1817AE65-D0E2-2B21-6C1B-84F07BDB6244}"/>
          </ac:spMkLst>
        </pc:spChg>
        <pc:spChg chg="add mod">
          <ac:chgData name="Federico Arazi" userId="d5e70aac-4f0c-4dc3-b564-7b3ba83612db" providerId="ADAL" clId="{2DB485DE-A600-43FB-A1F6-C5DA13A29859}" dt="2023-08-03T15:34:02.744" v="2730" actId="404"/>
          <ac:spMkLst>
            <pc:docMk/>
            <pc:sldMk cId="118431065" sldId="289"/>
            <ac:spMk id="17" creationId="{F1A41AC7-8B6D-D076-0B54-A1EE56A091BB}"/>
          </ac:spMkLst>
        </pc:spChg>
        <pc:spChg chg="add mod">
          <ac:chgData name="Federico Arazi" userId="d5e70aac-4f0c-4dc3-b564-7b3ba83612db" providerId="ADAL" clId="{2DB485DE-A600-43FB-A1F6-C5DA13A29859}" dt="2023-08-03T15:34:02.744" v="2730" actId="404"/>
          <ac:spMkLst>
            <pc:docMk/>
            <pc:sldMk cId="118431065" sldId="289"/>
            <ac:spMk id="18" creationId="{3740CB26-0ECA-6225-7BCA-83130E051853}"/>
          </ac:spMkLst>
        </pc:spChg>
        <pc:spChg chg="add mod">
          <ac:chgData name="Federico Arazi" userId="d5e70aac-4f0c-4dc3-b564-7b3ba83612db" providerId="ADAL" clId="{2DB485DE-A600-43FB-A1F6-C5DA13A29859}" dt="2023-08-03T15:34:02.744" v="2730" actId="404"/>
          <ac:spMkLst>
            <pc:docMk/>
            <pc:sldMk cId="118431065" sldId="289"/>
            <ac:spMk id="19" creationId="{3543974E-70B4-4ADE-138C-004DCD37B3CD}"/>
          </ac:spMkLst>
        </pc:spChg>
        <pc:spChg chg="add mod">
          <ac:chgData name="Federico Arazi" userId="d5e70aac-4f0c-4dc3-b564-7b3ba83612db" providerId="ADAL" clId="{2DB485DE-A600-43FB-A1F6-C5DA13A29859}" dt="2023-08-03T15:34:02.744" v="2730" actId="404"/>
          <ac:spMkLst>
            <pc:docMk/>
            <pc:sldMk cId="118431065" sldId="289"/>
            <ac:spMk id="20" creationId="{7DA770B5-CD0C-0F10-3007-7225F5059466}"/>
          </ac:spMkLst>
        </pc:spChg>
        <pc:grpChg chg="add mod">
          <ac:chgData name="Federico Arazi" userId="d5e70aac-4f0c-4dc3-b564-7b3ba83612db" providerId="ADAL" clId="{2DB485DE-A600-43FB-A1F6-C5DA13A29859}" dt="2023-08-03T15:29:11.006" v="2707"/>
          <ac:grpSpMkLst>
            <pc:docMk/>
            <pc:sldMk cId="118431065" sldId="289"/>
            <ac:grpSpMk id="25" creationId="{95E6D78E-239F-8974-1704-E2121C164B84}"/>
          </ac:grpSpMkLst>
        </pc:grpChg>
        <pc:picChg chg="add mod">
          <ac:chgData name="Federico Arazi" userId="d5e70aac-4f0c-4dc3-b564-7b3ba83612db" providerId="ADAL" clId="{2DB485DE-A600-43FB-A1F6-C5DA13A29859}" dt="2023-08-03T15:29:11.006" v="2707"/>
          <ac:picMkLst>
            <pc:docMk/>
            <pc:sldMk cId="118431065" sldId="289"/>
            <ac:picMk id="5" creationId="{65CA209E-51DE-268D-DE67-312C49469502}"/>
          </ac:picMkLst>
        </pc:picChg>
        <pc:picChg chg="add mod">
          <ac:chgData name="Federico Arazi" userId="d5e70aac-4f0c-4dc3-b564-7b3ba83612db" providerId="ADAL" clId="{2DB485DE-A600-43FB-A1F6-C5DA13A29859}" dt="2023-08-03T15:29:11.006" v="2707"/>
          <ac:picMkLst>
            <pc:docMk/>
            <pc:sldMk cId="118431065" sldId="289"/>
            <ac:picMk id="6" creationId="{79E0C911-7AF7-B6E0-2541-E6C6212A4A6A}"/>
          </ac:picMkLst>
        </pc:picChg>
        <pc:picChg chg="add mod">
          <ac:chgData name="Federico Arazi" userId="d5e70aac-4f0c-4dc3-b564-7b3ba83612db" providerId="ADAL" clId="{2DB485DE-A600-43FB-A1F6-C5DA13A29859}" dt="2023-08-03T15:29:11.006" v="2707"/>
          <ac:picMkLst>
            <pc:docMk/>
            <pc:sldMk cId="118431065" sldId="289"/>
            <ac:picMk id="15" creationId="{C011749E-75B0-CE77-1BB8-13E2BD883670}"/>
          </ac:picMkLst>
        </pc:picChg>
        <pc:picChg chg="add mod">
          <ac:chgData name="Federico Arazi" userId="d5e70aac-4f0c-4dc3-b564-7b3ba83612db" providerId="ADAL" clId="{2DB485DE-A600-43FB-A1F6-C5DA13A29859}" dt="2023-08-03T15:29:11.006" v="2707"/>
          <ac:picMkLst>
            <pc:docMk/>
            <pc:sldMk cId="118431065" sldId="289"/>
            <ac:picMk id="24" creationId="{A94E48E6-BD62-ED5A-1B3B-8D0712840053}"/>
          </ac:picMkLst>
        </pc:picChg>
        <pc:picChg chg="mod">
          <ac:chgData name="Federico Arazi" userId="d5e70aac-4f0c-4dc3-b564-7b3ba83612db" providerId="ADAL" clId="{2DB485DE-A600-43FB-A1F6-C5DA13A29859}" dt="2023-08-03T15:29:11.006" v="2707"/>
          <ac:picMkLst>
            <pc:docMk/>
            <pc:sldMk cId="118431065" sldId="289"/>
            <ac:picMk id="26" creationId="{2DBF53F2-8207-1ECF-1AC6-00251C34E6B7}"/>
          </ac:picMkLst>
        </pc:picChg>
        <pc:picChg chg="mod">
          <ac:chgData name="Federico Arazi" userId="d5e70aac-4f0c-4dc3-b564-7b3ba83612db" providerId="ADAL" clId="{2DB485DE-A600-43FB-A1F6-C5DA13A29859}" dt="2023-08-03T15:29:11.006" v="2707"/>
          <ac:picMkLst>
            <pc:docMk/>
            <pc:sldMk cId="118431065" sldId="289"/>
            <ac:picMk id="27" creationId="{5FF4ED18-26E7-9EE9-AE2C-8C3AE3393634}"/>
          </ac:picMkLst>
        </pc:picChg>
        <pc:picChg chg="add mod">
          <ac:chgData name="Federico Arazi" userId="d5e70aac-4f0c-4dc3-b564-7b3ba83612db" providerId="ADAL" clId="{2DB485DE-A600-43FB-A1F6-C5DA13A29859}" dt="2023-08-03T15:29:11.006" v="2707"/>
          <ac:picMkLst>
            <pc:docMk/>
            <pc:sldMk cId="118431065" sldId="289"/>
            <ac:picMk id="28" creationId="{EA64B98E-DC25-1BB5-108F-D10F9DFA5458}"/>
          </ac:picMkLst>
        </pc:picChg>
        <pc:picChg chg="add mod">
          <ac:chgData name="Federico Arazi" userId="d5e70aac-4f0c-4dc3-b564-7b3ba83612db" providerId="ADAL" clId="{2DB485DE-A600-43FB-A1F6-C5DA13A29859}" dt="2023-08-03T15:29:11.006" v="2707"/>
          <ac:picMkLst>
            <pc:docMk/>
            <pc:sldMk cId="118431065" sldId="289"/>
            <ac:picMk id="29" creationId="{4BE5E9FA-1DD9-9D73-8A82-FAECAE950697}"/>
          </ac:picMkLst>
        </pc:picChg>
        <pc:picChg chg="add mod">
          <ac:chgData name="Federico Arazi" userId="d5e70aac-4f0c-4dc3-b564-7b3ba83612db" providerId="ADAL" clId="{2DB485DE-A600-43FB-A1F6-C5DA13A29859}" dt="2023-08-03T15:29:11.006" v="2707"/>
          <ac:picMkLst>
            <pc:docMk/>
            <pc:sldMk cId="118431065" sldId="289"/>
            <ac:picMk id="30" creationId="{5963026D-31BA-1AB5-8CC0-2560F2AC2C4B}"/>
          </ac:picMkLst>
        </pc:picChg>
        <pc:picChg chg="add mod">
          <ac:chgData name="Federico Arazi" userId="d5e70aac-4f0c-4dc3-b564-7b3ba83612db" providerId="ADAL" clId="{2DB485DE-A600-43FB-A1F6-C5DA13A29859}" dt="2023-08-03T15:29:11.006" v="2707"/>
          <ac:picMkLst>
            <pc:docMk/>
            <pc:sldMk cId="118431065" sldId="289"/>
            <ac:picMk id="31" creationId="{B1F117AA-7C96-3DA2-4F1E-9F881CE294B0}"/>
          </ac:picMkLst>
        </pc:picChg>
        <pc:cxnChg chg="add mod">
          <ac:chgData name="Federico Arazi" userId="d5e70aac-4f0c-4dc3-b564-7b3ba83612db" providerId="ADAL" clId="{2DB485DE-A600-43FB-A1F6-C5DA13A29859}" dt="2023-08-03T15:29:11.006" v="2707"/>
          <ac:cxnSpMkLst>
            <pc:docMk/>
            <pc:sldMk cId="118431065" sldId="289"/>
            <ac:cxnSpMk id="7" creationId="{974570FB-BC44-D049-52D1-B7F43E11647C}"/>
          </ac:cxnSpMkLst>
        </pc:cxnChg>
        <pc:cxnChg chg="add mod">
          <ac:chgData name="Federico Arazi" userId="d5e70aac-4f0c-4dc3-b564-7b3ba83612db" providerId="ADAL" clId="{2DB485DE-A600-43FB-A1F6-C5DA13A29859}" dt="2023-08-03T15:29:11.006" v="2707"/>
          <ac:cxnSpMkLst>
            <pc:docMk/>
            <pc:sldMk cId="118431065" sldId="289"/>
            <ac:cxnSpMk id="8" creationId="{A2DEE454-04E5-BF21-96DC-AF48032FCF4A}"/>
          </ac:cxnSpMkLst>
        </pc:cxnChg>
        <pc:cxnChg chg="add mod">
          <ac:chgData name="Federico Arazi" userId="d5e70aac-4f0c-4dc3-b564-7b3ba83612db" providerId="ADAL" clId="{2DB485DE-A600-43FB-A1F6-C5DA13A29859}" dt="2023-08-03T15:29:11.006" v="2707"/>
          <ac:cxnSpMkLst>
            <pc:docMk/>
            <pc:sldMk cId="118431065" sldId="289"/>
            <ac:cxnSpMk id="9" creationId="{C4356164-5FFD-0BD9-F83C-F58F49E460AB}"/>
          </ac:cxnSpMkLst>
        </pc:cxnChg>
        <pc:cxnChg chg="add mod">
          <ac:chgData name="Federico Arazi" userId="d5e70aac-4f0c-4dc3-b564-7b3ba83612db" providerId="ADAL" clId="{2DB485DE-A600-43FB-A1F6-C5DA13A29859}" dt="2023-08-03T15:29:11.006" v="2707"/>
          <ac:cxnSpMkLst>
            <pc:docMk/>
            <pc:sldMk cId="118431065" sldId="289"/>
            <ac:cxnSpMk id="21" creationId="{257CC921-A96A-F21D-8B4E-FD0B6BFD54B9}"/>
          </ac:cxnSpMkLst>
        </pc:cxnChg>
        <pc:cxnChg chg="add mod">
          <ac:chgData name="Federico Arazi" userId="d5e70aac-4f0c-4dc3-b564-7b3ba83612db" providerId="ADAL" clId="{2DB485DE-A600-43FB-A1F6-C5DA13A29859}" dt="2023-08-03T15:29:11.006" v="2707"/>
          <ac:cxnSpMkLst>
            <pc:docMk/>
            <pc:sldMk cId="118431065" sldId="289"/>
            <ac:cxnSpMk id="22" creationId="{5F1E53DF-22E3-B6FF-AB4C-A51D3AFAE6FF}"/>
          </ac:cxnSpMkLst>
        </pc:cxnChg>
        <pc:cxnChg chg="add mod">
          <ac:chgData name="Federico Arazi" userId="d5e70aac-4f0c-4dc3-b564-7b3ba83612db" providerId="ADAL" clId="{2DB485DE-A600-43FB-A1F6-C5DA13A29859}" dt="2023-08-03T15:29:11.006" v="2707"/>
          <ac:cxnSpMkLst>
            <pc:docMk/>
            <pc:sldMk cId="118431065" sldId="289"/>
            <ac:cxnSpMk id="23" creationId="{8E8D3C44-1974-FCE8-46DF-3D74AB572C85}"/>
          </ac:cxnSpMkLst>
        </pc:cxnChg>
      </pc:sldChg>
      <pc:sldChg chg="addSp delSp modSp new mod modNotesTx">
        <pc:chgData name="Federico Arazi" userId="d5e70aac-4f0c-4dc3-b564-7b3ba83612db" providerId="ADAL" clId="{2DB485DE-A600-43FB-A1F6-C5DA13A29859}" dt="2023-08-08T12:51:42.701" v="5829"/>
        <pc:sldMkLst>
          <pc:docMk/>
          <pc:sldMk cId="1518672007" sldId="289"/>
        </pc:sldMkLst>
        <pc:spChg chg="mod">
          <ac:chgData name="Federico Arazi" userId="d5e70aac-4f0c-4dc3-b564-7b3ba83612db" providerId="ADAL" clId="{2DB485DE-A600-43FB-A1F6-C5DA13A29859}" dt="2023-08-07T14:15:37.825" v="4712" actId="1076"/>
          <ac:spMkLst>
            <pc:docMk/>
            <pc:sldMk cId="1518672007" sldId="289"/>
            <ac:spMk id="2" creationId="{1DE27619-C9FE-EC0D-93F8-54A081ADAA14}"/>
          </ac:spMkLst>
        </pc:spChg>
        <pc:spChg chg="del">
          <ac:chgData name="Federico Arazi" userId="d5e70aac-4f0c-4dc3-b564-7b3ba83612db" providerId="ADAL" clId="{2DB485DE-A600-43FB-A1F6-C5DA13A29859}" dt="2023-08-07T14:00:03.664" v="4678" actId="22"/>
          <ac:spMkLst>
            <pc:docMk/>
            <pc:sldMk cId="1518672007" sldId="289"/>
            <ac:spMk id="3" creationId="{E8204086-65E2-1D83-347D-648A28284E41}"/>
          </ac:spMkLst>
        </pc:spChg>
        <pc:spChg chg="add mod">
          <ac:chgData name="Federico Arazi" userId="d5e70aac-4f0c-4dc3-b564-7b3ba83612db" providerId="ADAL" clId="{2DB485DE-A600-43FB-A1F6-C5DA13A29859}" dt="2023-08-07T14:14:44.031" v="4711" actId="1076"/>
          <ac:spMkLst>
            <pc:docMk/>
            <pc:sldMk cId="1518672007" sldId="289"/>
            <ac:spMk id="8" creationId="{4C18E6E2-37B0-F57F-B8FF-6FC4E7EBDEDD}"/>
          </ac:spMkLst>
        </pc:spChg>
        <pc:spChg chg="add del mod">
          <ac:chgData name="Federico Arazi" userId="d5e70aac-4f0c-4dc3-b564-7b3ba83612db" providerId="ADAL" clId="{2DB485DE-A600-43FB-A1F6-C5DA13A29859}" dt="2023-08-07T14:14:20.014" v="4704"/>
          <ac:spMkLst>
            <pc:docMk/>
            <pc:sldMk cId="1518672007" sldId="289"/>
            <ac:spMk id="12" creationId="{2A6CFAE4-2186-0D29-417A-34DFF657255E}"/>
          </ac:spMkLst>
        </pc:spChg>
        <pc:picChg chg="add del mod ord">
          <ac:chgData name="Federico Arazi" userId="d5e70aac-4f0c-4dc3-b564-7b3ba83612db" providerId="ADAL" clId="{2DB485DE-A600-43FB-A1F6-C5DA13A29859}" dt="2023-08-07T14:14:17.033" v="4703" actId="478"/>
          <ac:picMkLst>
            <pc:docMk/>
            <pc:sldMk cId="1518672007" sldId="289"/>
            <ac:picMk id="6" creationId="{8508FFD4-EF61-A308-5056-3412A3FE0FC8}"/>
          </ac:picMkLst>
        </pc:picChg>
        <pc:picChg chg="add del mod">
          <ac:chgData name="Federico Arazi" userId="d5e70aac-4f0c-4dc3-b564-7b3ba83612db" providerId="ADAL" clId="{2DB485DE-A600-43FB-A1F6-C5DA13A29859}" dt="2023-08-07T14:09:24.452" v="4702" actId="478"/>
          <ac:picMkLst>
            <pc:docMk/>
            <pc:sldMk cId="1518672007" sldId="289"/>
            <ac:picMk id="10" creationId="{5AB541F5-E756-C9CB-28A1-E65D6CBAA136}"/>
          </ac:picMkLst>
        </pc:picChg>
        <pc:picChg chg="add mod">
          <ac:chgData name="Federico Arazi" userId="d5e70aac-4f0c-4dc3-b564-7b3ba83612db" providerId="ADAL" clId="{2DB485DE-A600-43FB-A1F6-C5DA13A29859}" dt="2023-08-07T14:15:44.923" v="4713" actId="1076"/>
          <ac:picMkLst>
            <pc:docMk/>
            <pc:sldMk cId="1518672007" sldId="289"/>
            <ac:picMk id="14" creationId="{D2594A44-A9A8-05A7-1DFA-3353538A35E0}"/>
          </ac:picMkLst>
        </pc:picChg>
      </pc:sldChg>
      <pc:sldChg chg="addSp delSp modSp new mod modClrScheme chgLayout modNotesTx">
        <pc:chgData name="Federico Arazi" userId="d5e70aac-4f0c-4dc3-b564-7b3ba83612db" providerId="ADAL" clId="{2DB485DE-A600-43FB-A1F6-C5DA13A29859}" dt="2023-08-08T12:57:02.814" v="6430" actId="20577"/>
        <pc:sldMkLst>
          <pc:docMk/>
          <pc:sldMk cId="22113174" sldId="290"/>
        </pc:sldMkLst>
        <pc:spChg chg="del mod ord">
          <ac:chgData name="Federico Arazi" userId="d5e70aac-4f0c-4dc3-b564-7b3ba83612db" providerId="ADAL" clId="{2DB485DE-A600-43FB-A1F6-C5DA13A29859}" dt="2023-08-07T14:54:02.273" v="5231" actId="700"/>
          <ac:spMkLst>
            <pc:docMk/>
            <pc:sldMk cId="22113174" sldId="290"/>
            <ac:spMk id="2" creationId="{66514FB2-F915-F718-F3CA-3BBFB666E941}"/>
          </ac:spMkLst>
        </pc:spChg>
        <pc:spChg chg="del mod ord">
          <ac:chgData name="Federico Arazi" userId="d5e70aac-4f0c-4dc3-b564-7b3ba83612db" providerId="ADAL" clId="{2DB485DE-A600-43FB-A1F6-C5DA13A29859}" dt="2023-08-07T14:54:02.273" v="5231" actId="700"/>
          <ac:spMkLst>
            <pc:docMk/>
            <pc:sldMk cId="22113174" sldId="290"/>
            <ac:spMk id="3" creationId="{7F470507-1B17-4C0D-7D79-E18754BC7A99}"/>
          </ac:spMkLst>
        </pc:spChg>
        <pc:spChg chg="mod ord">
          <ac:chgData name="Federico Arazi" userId="d5e70aac-4f0c-4dc3-b564-7b3ba83612db" providerId="ADAL" clId="{2DB485DE-A600-43FB-A1F6-C5DA13A29859}" dt="2023-08-07T14:56:01.926" v="5274" actId="700"/>
          <ac:spMkLst>
            <pc:docMk/>
            <pc:sldMk cId="22113174" sldId="290"/>
            <ac:spMk id="4" creationId="{622262D6-4A5D-3886-3ED2-C3D021EFC257}"/>
          </ac:spMkLst>
        </pc:spChg>
        <pc:spChg chg="add mod ord">
          <ac:chgData name="Federico Arazi" userId="d5e70aac-4f0c-4dc3-b564-7b3ba83612db" providerId="ADAL" clId="{2DB485DE-A600-43FB-A1F6-C5DA13A29859}" dt="2023-08-07T14:56:01.926" v="5274" actId="700"/>
          <ac:spMkLst>
            <pc:docMk/>
            <pc:sldMk cId="22113174" sldId="290"/>
            <ac:spMk id="5" creationId="{A7C8C468-A6A2-91D3-1E72-95FAB59EC262}"/>
          </ac:spMkLst>
        </pc:spChg>
        <pc:spChg chg="add del mod ord">
          <ac:chgData name="Federico Arazi" userId="d5e70aac-4f0c-4dc3-b564-7b3ba83612db" providerId="ADAL" clId="{2DB485DE-A600-43FB-A1F6-C5DA13A29859}" dt="2023-08-07T14:54:19.568" v="5249" actId="22"/>
          <ac:spMkLst>
            <pc:docMk/>
            <pc:sldMk cId="22113174" sldId="290"/>
            <ac:spMk id="6" creationId="{D6FC5365-4D6F-9318-4CC3-DD45B7B6DF68}"/>
          </ac:spMkLst>
        </pc:spChg>
        <pc:picChg chg="add mod ord">
          <ac:chgData name="Federico Arazi" userId="d5e70aac-4f0c-4dc3-b564-7b3ba83612db" providerId="ADAL" clId="{2DB485DE-A600-43FB-A1F6-C5DA13A29859}" dt="2023-08-07T14:56:01.926" v="5274" actId="700"/>
          <ac:picMkLst>
            <pc:docMk/>
            <pc:sldMk cId="22113174" sldId="290"/>
            <ac:picMk id="8" creationId="{145CC59F-D337-CCFB-9BEE-0C0F0DA27D5C}"/>
          </ac:picMkLst>
        </pc:picChg>
      </pc:sldChg>
      <pc:sldChg chg="addSp delSp modSp new mod modClrScheme chgLayout modNotesTx">
        <pc:chgData name="Federico Arazi" userId="d5e70aac-4f0c-4dc3-b564-7b3ba83612db" providerId="ADAL" clId="{2DB485DE-A600-43FB-A1F6-C5DA13A29859}" dt="2023-08-08T12:55:02.814" v="6135" actId="6549"/>
        <pc:sldMkLst>
          <pc:docMk/>
          <pc:sldMk cId="913983740" sldId="291"/>
        </pc:sldMkLst>
        <pc:spChg chg="del mod ord">
          <ac:chgData name="Federico Arazi" userId="d5e70aac-4f0c-4dc3-b564-7b3ba83612db" providerId="ADAL" clId="{2DB485DE-A600-43FB-A1F6-C5DA13A29859}" dt="2023-08-07T14:55:19.752" v="5251" actId="700"/>
          <ac:spMkLst>
            <pc:docMk/>
            <pc:sldMk cId="913983740" sldId="291"/>
            <ac:spMk id="2" creationId="{FA72CF89-AD84-603E-5CDE-21920B2ED4E5}"/>
          </ac:spMkLst>
        </pc:spChg>
        <pc:spChg chg="del mod ord">
          <ac:chgData name="Federico Arazi" userId="d5e70aac-4f0c-4dc3-b564-7b3ba83612db" providerId="ADAL" clId="{2DB485DE-A600-43FB-A1F6-C5DA13A29859}" dt="2023-08-07T14:55:19.752" v="5251" actId="700"/>
          <ac:spMkLst>
            <pc:docMk/>
            <pc:sldMk cId="913983740" sldId="291"/>
            <ac:spMk id="3" creationId="{5FD15E39-7939-DE9C-DC9F-F220287D7AE7}"/>
          </ac:spMkLst>
        </pc:spChg>
        <pc:spChg chg="mod ord">
          <ac:chgData name="Federico Arazi" userId="d5e70aac-4f0c-4dc3-b564-7b3ba83612db" providerId="ADAL" clId="{2DB485DE-A600-43FB-A1F6-C5DA13A29859}" dt="2023-08-07T14:55:19.752" v="5251" actId="700"/>
          <ac:spMkLst>
            <pc:docMk/>
            <pc:sldMk cId="913983740" sldId="291"/>
            <ac:spMk id="4" creationId="{5117E475-A7FB-D155-3248-BF293815898B}"/>
          </ac:spMkLst>
        </pc:spChg>
        <pc:spChg chg="add mod ord">
          <ac:chgData name="Federico Arazi" userId="d5e70aac-4f0c-4dc3-b564-7b3ba83612db" providerId="ADAL" clId="{2DB485DE-A600-43FB-A1F6-C5DA13A29859}" dt="2023-08-07T14:55:24.709" v="5270" actId="20577"/>
          <ac:spMkLst>
            <pc:docMk/>
            <pc:sldMk cId="913983740" sldId="291"/>
            <ac:spMk id="5" creationId="{5700489C-32DD-6522-AB72-F9073C15B8BD}"/>
          </ac:spMkLst>
        </pc:spChg>
        <pc:spChg chg="add del mod ord">
          <ac:chgData name="Federico Arazi" userId="d5e70aac-4f0c-4dc3-b564-7b3ba83612db" providerId="ADAL" clId="{2DB485DE-A600-43FB-A1F6-C5DA13A29859}" dt="2023-08-07T14:55:27.470" v="5271" actId="22"/>
          <ac:spMkLst>
            <pc:docMk/>
            <pc:sldMk cId="913983740" sldId="291"/>
            <ac:spMk id="6" creationId="{D24425E3-2407-0838-83C9-0BB9E319DCFF}"/>
          </ac:spMkLst>
        </pc:spChg>
        <pc:picChg chg="add mod ord">
          <ac:chgData name="Federico Arazi" userId="d5e70aac-4f0c-4dc3-b564-7b3ba83612db" providerId="ADAL" clId="{2DB485DE-A600-43FB-A1F6-C5DA13A29859}" dt="2023-08-07T14:55:38.626" v="5273" actId="14100"/>
          <ac:picMkLst>
            <pc:docMk/>
            <pc:sldMk cId="913983740" sldId="291"/>
            <ac:picMk id="8" creationId="{29BA1E1B-874A-482E-7245-9A021D509BED}"/>
          </ac:picMkLst>
        </pc:picChg>
      </pc:sldChg>
      <pc:sldChg chg="addSp delSp modSp new mod modAnim">
        <pc:chgData name="Federico Arazi" userId="d5e70aac-4f0c-4dc3-b564-7b3ba83612db" providerId="ADAL" clId="{2DB485DE-A600-43FB-A1F6-C5DA13A29859}" dt="2023-08-07T19:50:22.618" v="5378" actId="27636"/>
        <pc:sldMkLst>
          <pc:docMk/>
          <pc:sldMk cId="3305135647" sldId="292"/>
        </pc:sldMkLst>
        <pc:spChg chg="mod">
          <ac:chgData name="Federico Arazi" userId="d5e70aac-4f0c-4dc3-b564-7b3ba83612db" providerId="ADAL" clId="{2DB485DE-A600-43FB-A1F6-C5DA13A29859}" dt="2023-08-07T19:50:22.618" v="5378" actId="27636"/>
          <ac:spMkLst>
            <pc:docMk/>
            <pc:sldMk cId="3305135647" sldId="292"/>
            <ac:spMk id="2" creationId="{26E93BBD-3AA2-23AC-5024-DA1688F757EA}"/>
          </ac:spMkLst>
        </pc:spChg>
        <pc:spChg chg="del">
          <ac:chgData name="Federico Arazi" userId="d5e70aac-4f0c-4dc3-b564-7b3ba83612db" providerId="ADAL" clId="{2DB485DE-A600-43FB-A1F6-C5DA13A29859}" dt="2023-08-07T19:48:52.601" v="5303"/>
          <ac:spMkLst>
            <pc:docMk/>
            <pc:sldMk cId="3305135647" sldId="292"/>
            <ac:spMk id="3" creationId="{9E858650-33DC-89BF-7E77-B044BBFC1D19}"/>
          </ac:spMkLst>
        </pc:spChg>
        <pc:picChg chg="add mod">
          <ac:chgData name="Federico Arazi" userId="d5e70aac-4f0c-4dc3-b564-7b3ba83612db" providerId="ADAL" clId="{2DB485DE-A600-43FB-A1F6-C5DA13A29859}" dt="2023-08-07T19:48:52.601" v="5303"/>
          <ac:picMkLst>
            <pc:docMk/>
            <pc:sldMk cId="3305135647" sldId="292"/>
            <ac:picMk id="5" creationId="{B2C401BA-3182-4268-BA00-5A08351B2E49}"/>
          </ac:picMkLst>
        </pc:picChg>
      </pc:sldChg>
      <pc:sldChg chg="add">
        <pc:chgData name="Federico Arazi" userId="d5e70aac-4f0c-4dc3-b564-7b3ba83612db" providerId="ADAL" clId="{2DB485DE-A600-43FB-A1F6-C5DA13A29859}" dt="2023-08-11T17:32:26.646" v="6751"/>
        <pc:sldMkLst>
          <pc:docMk/>
          <pc:sldMk cId="4201453373" sldId="293"/>
        </pc:sldMkLst>
      </pc:sldChg>
      <pc:sldChg chg="add">
        <pc:chgData name="Federico Arazi" userId="d5e70aac-4f0c-4dc3-b564-7b3ba83612db" providerId="ADAL" clId="{2DB485DE-A600-43FB-A1F6-C5DA13A29859}" dt="2023-08-11T17:49:09.014" v="6752"/>
        <pc:sldMkLst>
          <pc:docMk/>
          <pc:sldMk cId="3911198469" sldId="296"/>
        </pc:sldMkLst>
      </pc:sldChg>
      <pc:sldChg chg="addSp delSp modSp new mod chgLayout">
        <pc:chgData name="Federico Arazi" userId="d5e70aac-4f0c-4dc3-b564-7b3ba83612db" providerId="ADAL" clId="{2DB485DE-A600-43FB-A1F6-C5DA13A29859}" dt="2023-08-11T17:58:19.758" v="6837" actId="113"/>
        <pc:sldMkLst>
          <pc:docMk/>
          <pc:sldMk cId="3914294719" sldId="297"/>
        </pc:sldMkLst>
        <pc:spChg chg="mod ord">
          <ac:chgData name="Federico Arazi" userId="d5e70aac-4f0c-4dc3-b564-7b3ba83612db" providerId="ADAL" clId="{2DB485DE-A600-43FB-A1F6-C5DA13A29859}" dt="2023-08-11T17:55:30.605" v="6754" actId="700"/>
          <ac:spMkLst>
            <pc:docMk/>
            <pc:sldMk cId="3914294719" sldId="297"/>
            <ac:spMk id="2" creationId="{CE4FCD07-BFA9-FCA9-C504-097C44F3F96C}"/>
          </ac:spMkLst>
        </pc:spChg>
        <pc:spChg chg="del mod ord">
          <ac:chgData name="Federico Arazi" userId="d5e70aac-4f0c-4dc3-b564-7b3ba83612db" providerId="ADAL" clId="{2DB485DE-A600-43FB-A1F6-C5DA13A29859}" dt="2023-08-11T17:55:30.605" v="6754" actId="700"/>
          <ac:spMkLst>
            <pc:docMk/>
            <pc:sldMk cId="3914294719" sldId="297"/>
            <ac:spMk id="3" creationId="{AFCD62CB-0190-770D-5EF0-16B72CB49E0D}"/>
          </ac:spMkLst>
        </pc:spChg>
        <pc:spChg chg="add del mod ord">
          <ac:chgData name="Federico Arazi" userId="d5e70aac-4f0c-4dc3-b564-7b3ba83612db" providerId="ADAL" clId="{2DB485DE-A600-43FB-A1F6-C5DA13A29859}" dt="2023-08-11T17:55:33.241" v="6755" actId="478"/>
          <ac:spMkLst>
            <pc:docMk/>
            <pc:sldMk cId="3914294719" sldId="297"/>
            <ac:spMk id="4" creationId="{623F56E8-91E0-CF43-8E28-153047EF4A12}"/>
          </ac:spMkLst>
        </pc:spChg>
        <pc:spChg chg="add del mod ord">
          <ac:chgData name="Federico Arazi" userId="d5e70aac-4f0c-4dc3-b564-7b3ba83612db" providerId="ADAL" clId="{2DB485DE-A600-43FB-A1F6-C5DA13A29859}" dt="2023-08-11T17:55:33.241" v="6755" actId="478"/>
          <ac:spMkLst>
            <pc:docMk/>
            <pc:sldMk cId="3914294719" sldId="297"/>
            <ac:spMk id="5" creationId="{302C266C-865F-AF07-1E9E-F38F23AB0E0B}"/>
          </ac:spMkLst>
        </pc:spChg>
        <pc:spChg chg="add mod">
          <ac:chgData name="Federico Arazi" userId="d5e70aac-4f0c-4dc3-b564-7b3ba83612db" providerId="ADAL" clId="{2DB485DE-A600-43FB-A1F6-C5DA13A29859}" dt="2023-08-11T17:58:19.758" v="6837" actId="113"/>
          <ac:spMkLst>
            <pc:docMk/>
            <pc:sldMk cId="3914294719" sldId="297"/>
            <ac:spMk id="8" creationId="{27E08514-B6D0-820F-2AB0-0AEE1CCD0535}"/>
          </ac:spMkLst>
        </pc:spChg>
        <pc:picChg chg="add mod modCrop">
          <ac:chgData name="Federico Arazi" userId="d5e70aac-4f0c-4dc3-b564-7b3ba83612db" providerId="ADAL" clId="{2DB485DE-A600-43FB-A1F6-C5DA13A29859}" dt="2023-08-11T17:57:13.355" v="6767" actId="732"/>
          <ac:picMkLst>
            <pc:docMk/>
            <pc:sldMk cId="3914294719" sldId="297"/>
            <ac:picMk id="7" creationId="{7ED86A2C-E3A5-F312-B36C-F7D0817FEFBB}"/>
          </ac:picMkLst>
        </pc:picChg>
        <pc:picChg chg="add del mod">
          <ac:chgData name="Federico Arazi" userId="d5e70aac-4f0c-4dc3-b564-7b3ba83612db" providerId="ADAL" clId="{2DB485DE-A600-43FB-A1F6-C5DA13A29859}" dt="2023-08-11T17:55:41.563" v="6759"/>
          <ac:picMkLst>
            <pc:docMk/>
            <pc:sldMk cId="3914294719" sldId="297"/>
            <ac:picMk id="1026" creationId="{311AE10A-A963-7FDC-16E6-CEA7800405BD}"/>
          </ac:picMkLst>
        </pc:picChg>
      </pc:sldChg>
      <pc:sldChg chg="modSp add del mod">
        <pc:chgData name="Federico Arazi" userId="d5e70aac-4f0c-4dc3-b564-7b3ba83612db" providerId="ADAL" clId="{2DB485DE-A600-43FB-A1F6-C5DA13A29859}" dt="2023-08-03T15:28:51.793" v="2706"/>
        <pc:sldMkLst>
          <pc:docMk/>
          <pc:sldMk cId="861610349" sldId="2622"/>
        </pc:sldMkLst>
        <pc:spChg chg="mod">
          <ac:chgData name="Federico Arazi" userId="d5e70aac-4f0c-4dc3-b564-7b3ba83612db" providerId="ADAL" clId="{2DB485DE-A600-43FB-A1F6-C5DA13A29859}" dt="2023-08-03T15:28:51.793" v="2706"/>
          <ac:spMkLst>
            <pc:docMk/>
            <pc:sldMk cId="861610349" sldId="2622"/>
            <ac:spMk id="4" creationId="{D7AFA5AD-D003-4563-EA24-81A0A115B9D9}"/>
          </ac:spMkLst>
        </pc:spChg>
      </pc:sldChg>
    </pc:docChg>
  </pc:docChgLst>
  <pc:docChgLst>
    <pc:chgData name="Gustavo Asia" userId="S::gustavo.asia@inworx.com::6e1cb4b3-fe11-47d6-9780-ef9d433844e2" providerId="AD" clId="Web-{A37E623F-32E8-CCB1-0805-023CBA9E61DF}"/>
    <pc:docChg chg="addSld modSld">
      <pc:chgData name="Gustavo Asia" userId="S::gustavo.asia@inworx.com::6e1cb4b3-fe11-47d6-9780-ef9d433844e2" providerId="AD" clId="Web-{A37E623F-32E8-CCB1-0805-023CBA9E61DF}" dt="2022-09-07T21:21:02.621" v="411" actId="20577"/>
      <pc:docMkLst>
        <pc:docMk/>
      </pc:docMkLst>
      <pc:sldChg chg="modSp">
        <pc:chgData name="Gustavo Asia" userId="S::gustavo.asia@inworx.com::6e1cb4b3-fe11-47d6-9780-ef9d433844e2" providerId="AD" clId="Web-{A37E623F-32E8-CCB1-0805-023CBA9E61DF}" dt="2022-09-06T23:02:57.838" v="332"/>
        <pc:sldMkLst>
          <pc:docMk/>
          <pc:sldMk cId="2939143941" sldId="273"/>
        </pc:sldMkLst>
        <pc:spChg chg="mod">
          <ac:chgData name="Gustavo Asia" userId="S::gustavo.asia@inworx.com::6e1cb4b3-fe11-47d6-9780-ef9d433844e2" providerId="AD" clId="Web-{A37E623F-32E8-CCB1-0805-023CBA9E61DF}" dt="2022-09-06T23:02:57.838" v="332"/>
          <ac:spMkLst>
            <pc:docMk/>
            <pc:sldMk cId="2939143941" sldId="273"/>
            <ac:spMk id="6" creationId="{A58C9DE1-4963-44C6-9D43-4B0773A19AE6}"/>
          </ac:spMkLst>
        </pc:spChg>
      </pc:sldChg>
      <pc:sldChg chg="addSp delSp modSp new">
        <pc:chgData name="Gustavo Asia" userId="S::gustavo.asia@inworx.com::6e1cb4b3-fe11-47d6-9780-ef9d433844e2" providerId="AD" clId="Web-{A37E623F-32E8-CCB1-0805-023CBA9E61DF}" dt="2022-09-07T21:21:02.621" v="411" actId="20577"/>
        <pc:sldMkLst>
          <pc:docMk/>
          <pc:sldMk cId="2738138288" sldId="279"/>
        </pc:sldMkLst>
        <pc:spChg chg="del">
          <ac:chgData name="Gustavo Asia" userId="S::gustavo.asia@inworx.com::6e1cb4b3-fe11-47d6-9780-ef9d433844e2" providerId="AD" clId="Web-{A37E623F-32E8-CCB1-0805-023CBA9E61DF}" dt="2022-09-07T21:11:08.206" v="334"/>
          <ac:spMkLst>
            <pc:docMk/>
            <pc:sldMk cId="2738138288" sldId="279"/>
            <ac:spMk id="3" creationId="{1FDBBC17-1FE5-54DB-C2CD-2084CD4B48AE}"/>
          </ac:spMkLst>
        </pc:spChg>
        <pc:spChg chg="add del mod">
          <ac:chgData name="Gustavo Asia" userId="S::gustavo.asia@inworx.com::6e1cb4b3-fe11-47d6-9780-ef9d433844e2" providerId="AD" clId="Web-{A37E623F-32E8-CCB1-0805-023CBA9E61DF}" dt="2022-09-07T21:11:47.832" v="336"/>
          <ac:spMkLst>
            <pc:docMk/>
            <pc:sldMk cId="2738138288" sldId="279"/>
            <ac:spMk id="13" creationId="{6FF01FFC-F533-ED25-68E8-F8581C714244}"/>
          </ac:spMkLst>
        </pc:spChg>
        <pc:spChg chg="add del mod">
          <ac:chgData name="Gustavo Asia" userId="S::gustavo.asia@inworx.com::6e1cb4b3-fe11-47d6-9780-ef9d433844e2" providerId="AD" clId="Web-{A37E623F-32E8-CCB1-0805-023CBA9E61DF}" dt="2022-09-07T21:13:21.820" v="344"/>
          <ac:spMkLst>
            <pc:docMk/>
            <pc:sldMk cId="2738138288" sldId="279"/>
            <ac:spMk id="61" creationId="{814270A2-8BC0-1650-9427-627E34F6B047}"/>
          </ac:spMkLst>
        </pc:spChg>
        <pc:spChg chg="add mod">
          <ac:chgData name="Gustavo Asia" userId="S::gustavo.asia@inworx.com::6e1cb4b3-fe11-47d6-9780-ef9d433844e2" providerId="AD" clId="Web-{A37E623F-32E8-CCB1-0805-023CBA9E61DF}" dt="2022-09-07T21:19:25.321" v="364" actId="20577"/>
          <ac:spMkLst>
            <pc:docMk/>
            <pc:sldMk cId="2738138288" sldId="279"/>
            <ac:spMk id="62" creationId="{B2A81AAC-C0DC-E4C9-188A-C738B4D94D04}"/>
          </ac:spMkLst>
        </pc:spChg>
        <pc:spChg chg="add mod">
          <ac:chgData name="Gustavo Asia" userId="S::gustavo.asia@inworx.com::6e1cb4b3-fe11-47d6-9780-ef9d433844e2" providerId="AD" clId="Web-{A37E623F-32E8-CCB1-0805-023CBA9E61DF}" dt="2022-09-07T21:19:34.102" v="376" actId="20577"/>
          <ac:spMkLst>
            <pc:docMk/>
            <pc:sldMk cId="2738138288" sldId="279"/>
            <ac:spMk id="63" creationId="{0C5E3A97-1BAC-4212-9A90-B14D4D069390}"/>
          </ac:spMkLst>
        </pc:spChg>
        <pc:spChg chg="add mod">
          <ac:chgData name="Gustavo Asia" userId="S::gustavo.asia@inworx.com::6e1cb4b3-fe11-47d6-9780-ef9d433844e2" providerId="AD" clId="Web-{A37E623F-32E8-CCB1-0805-023CBA9E61DF}" dt="2022-09-07T21:19:43.243" v="390" actId="20577"/>
          <ac:spMkLst>
            <pc:docMk/>
            <pc:sldMk cId="2738138288" sldId="279"/>
            <ac:spMk id="64" creationId="{A7A2C96A-642A-F210-B8A1-EC2AB12B9A78}"/>
          </ac:spMkLst>
        </pc:spChg>
        <pc:spChg chg="add mod">
          <ac:chgData name="Gustavo Asia" userId="S::gustavo.asia@inworx.com::6e1cb4b3-fe11-47d6-9780-ef9d433844e2" providerId="AD" clId="Web-{A37E623F-32E8-CCB1-0805-023CBA9E61DF}" dt="2022-09-07T21:19:55.619" v="402" actId="20577"/>
          <ac:spMkLst>
            <pc:docMk/>
            <pc:sldMk cId="2738138288" sldId="279"/>
            <ac:spMk id="65" creationId="{FD253722-EE7C-95C3-05A8-4E69F29B9648}"/>
          </ac:spMkLst>
        </pc:spChg>
        <pc:spChg chg="add mod">
          <ac:chgData name="Gustavo Asia" userId="S::gustavo.asia@inworx.com::6e1cb4b3-fe11-47d6-9780-ef9d433844e2" providerId="AD" clId="Web-{A37E623F-32E8-CCB1-0805-023CBA9E61DF}" dt="2022-09-07T21:19:57.494" v="405" actId="20577"/>
          <ac:spMkLst>
            <pc:docMk/>
            <pc:sldMk cId="2738138288" sldId="279"/>
            <ac:spMk id="66" creationId="{D7A0901C-10C7-0F7C-7647-251E35F8B5FA}"/>
          </ac:spMkLst>
        </pc:spChg>
        <pc:spChg chg="add mod">
          <ac:chgData name="Gustavo Asia" userId="S::gustavo.asia@inworx.com::6e1cb4b3-fe11-47d6-9780-ef9d433844e2" providerId="AD" clId="Web-{A37E623F-32E8-CCB1-0805-023CBA9E61DF}" dt="2022-09-07T21:21:02.621" v="411" actId="20577"/>
          <ac:spMkLst>
            <pc:docMk/>
            <pc:sldMk cId="2738138288" sldId="279"/>
            <ac:spMk id="67" creationId="{CD257EC0-FE71-4A29-EEA2-938E622C7FAF}"/>
          </ac:spMkLst>
        </pc:spChg>
        <pc:graphicFrameChg chg="add del mod ord modGraphic">
          <ac:chgData name="Gustavo Asia" userId="S::gustavo.asia@inworx.com::6e1cb4b3-fe11-47d6-9780-ef9d433844e2" providerId="AD" clId="Web-{A37E623F-32E8-CCB1-0805-023CBA9E61DF}" dt="2022-09-07T21:11:13.612" v="335"/>
          <ac:graphicFrameMkLst>
            <pc:docMk/>
            <pc:sldMk cId="2738138288" sldId="279"/>
            <ac:graphicFrameMk id="5" creationId="{2EC22DCD-7045-5CCE-245C-BC80B093ECAD}"/>
          </ac:graphicFrameMkLst>
        </pc:graphicFrameChg>
        <pc:graphicFrameChg chg="add del mod ord modGraphic">
          <ac:chgData name="Gustavo Asia" userId="S::gustavo.asia@inworx.com::6e1cb4b3-fe11-47d6-9780-ef9d433844e2" providerId="AD" clId="Web-{A37E623F-32E8-CCB1-0805-023CBA9E61DF}" dt="2022-09-07T21:12:59.522" v="341"/>
          <ac:graphicFrameMkLst>
            <pc:docMk/>
            <pc:sldMk cId="2738138288" sldId="279"/>
            <ac:graphicFrameMk id="14" creationId="{0ACE5855-5632-9845-F0AC-2A6CB8AB81BC}"/>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576580-CF36-234E-AF54-08298C177F76}"/>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56A9A2-8A41-4648-AE8A-C9F0333DBBFC}"/>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2DA6E3CC-8ADF-224D-A094-2C4A5C305B6E}" type="datetimeFigureOut">
              <a:rPr lang="en-US" smtClean="0"/>
              <a:t>9/8/2023</a:t>
            </a:fld>
            <a:endParaRPr lang="en-US"/>
          </a:p>
        </p:txBody>
      </p:sp>
      <p:sp>
        <p:nvSpPr>
          <p:cNvPr id="4" name="Footer Placeholder 3">
            <a:extLst>
              <a:ext uri="{FF2B5EF4-FFF2-40B4-BE49-F238E27FC236}">
                <a16:creationId xmlns:a16="http://schemas.microsoft.com/office/drawing/2014/main" id="{A89F69F5-8AC8-DA45-B2AC-A0DE7485F6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E3E10FD-297E-AC41-81FA-0F6405AB07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F923F8-65B0-AA4E-956C-15C36088E515}" type="slidenum">
              <a:rPr lang="en-US" smtClean="0"/>
              <a:t>‹#›</a:t>
            </a:fld>
            <a:endParaRPr lang="en-US"/>
          </a:p>
        </p:txBody>
      </p:sp>
    </p:spTree>
    <p:extLst>
      <p:ext uri="{BB962C8B-B14F-4D97-AF65-F5344CB8AC3E}">
        <p14:creationId xmlns:p14="http://schemas.microsoft.com/office/powerpoint/2010/main" val="1806508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D8ACCB3-D800-FA4A-9520-EEB000ACE3E3}"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CD912-ECE4-9846-A4D1-277F9AF513A4}" type="slidenum">
              <a:rPr lang="en-US" smtClean="0"/>
              <a:t>‹#›</a:t>
            </a:fld>
            <a:endParaRPr lang="en-US"/>
          </a:p>
        </p:txBody>
      </p:sp>
    </p:spTree>
    <p:extLst>
      <p:ext uri="{BB962C8B-B14F-4D97-AF65-F5344CB8AC3E}">
        <p14:creationId xmlns:p14="http://schemas.microsoft.com/office/powerpoint/2010/main" val="404436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a:p>
        </p:txBody>
      </p:sp>
      <p:sp>
        <p:nvSpPr>
          <p:cNvPr id="4" name="Slide Number Placeholder 3"/>
          <p:cNvSpPr>
            <a:spLocks noGrp="1"/>
          </p:cNvSpPr>
          <p:nvPr>
            <p:ph type="sldNum" sz="quarter" idx="5"/>
          </p:nvPr>
        </p:nvSpPr>
        <p:spPr/>
        <p:txBody>
          <a:bodyPr/>
          <a:lstStyle/>
          <a:p>
            <a:fld id="{938CD912-ECE4-9846-A4D1-277F9AF513A4}" type="slidenum">
              <a:rPr lang="en-US" smtClean="0"/>
              <a:t>1</a:t>
            </a:fld>
            <a:endParaRPr lang="en-US"/>
          </a:p>
        </p:txBody>
      </p:sp>
    </p:spTree>
    <p:extLst>
      <p:ext uri="{BB962C8B-B14F-4D97-AF65-F5344CB8AC3E}">
        <p14:creationId xmlns:p14="http://schemas.microsoft.com/office/powerpoint/2010/main" val="275729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938CD912-ECE4-9846-A4D1-277F9AF513A4}" type="slidenum">
              <a:rPr lang="en-US" smtClean="0"/>
              <a:t>11</a:t>
            </a:fld>
            <a:endParaRPr lang="en-US"/>
          </a:p>
        </p:txBody>
      </p:sp>
    </p:spTree>
    <p:extLst>
      <p:ext uri="{BB962C8B-B14F-4D97-AF65-F5344CB8AC3E}">
        <p14:creationId xmlns:p14="http://schemas.microsoft.com/office/powerpoint/2010/main" val="211705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@Forms the Team says that a User Story is finished, but the Product Owner doesn’t like it, who’s right? The Team, the Product Owner</a:t>
            </a:r>
          </a:p>
          <a:p>
            <a:endParaRPr lang="en-US" noProof="0" dirty="0"/>
          </a:p>
          <a:p>
            <a:r>
              <a:rPr lang="en-US" noProof="0" dirty="0"/>
              <a:t>Depends on the acceptance criteria!</a:t>
            </a:r>
          </a:p>
        </p:txBody>
      </p:sp>
      <p:sp>
        <p:nvSpPr>
          <p:cNvPr id="4" name="Slide Number Placeholder 3"/>
          <p:cNvSpPr>
            <a:spLocks noGrp="1"/>
          </p:cNvSpPr>
          <p:nvPr>
            <p:ph type="sldNum" sz="quarter" idx="5"/>
          </p:nvPr>
        </p:nvSpPr>
        <p:spPr/>
        <p:txBody>
          <a:bodyPr/>
          <a:lstStyle/>
          <a:p>
            <a:fld id="{938CD912-ECE4-9846-A4D1-277F9AF513A4}" type="slidenum">
              <a:rPr lang="en-US" smtClean="0"/>
              <a:t>12</a:t>
            </a:fld>
            <a:endParaRPr lang="en-US"/>
          </a:p>
        </p:txBody>
      </p:sp>
    </p:spTree>
    <p:extLst>
      <p:ext uri="{BB962C8B-B14F-4D97-AF65-F5344CB8AC3E}">
        <p14:creationId xmlns:p14="http://schemas.microsoft.com/office/powerpoint/2010/main" val="649408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need to work more betterer” is not an actionable change!</a:t>
            </a:r>
          </a:p>
        </p:txBody>
      </p:sp>
      <p:sp>
        <p:nvSpPr>
          <p:cNvPr id="4" name="Slide Number Placeholder 3"/>
          <p:cNvSpPr>
            <a:spLocks noGrp="1"/>
          </p:cNvSpPr>
          <p:nvPr>
            <p:ph type="sldNum" sz="quarter" idx="5"/>
          </p:nvPr>
        </p:nvSpPr>
        <p:spPr/>
        <p:txBody>
          <a:bodyPr/>
          <a:lstStyle/>
          <a:p>
            <a:fld id="{938CD912-ECE4-9846-A4D1-277F9AF513A4}" type="slidenum">
              <a:rPr lang="en-US" smtClean="0"/>
              <a:t>14</a:t>
            </a:fld>
            <a:endParaRPr lang="en-US"/>
          </a:p>
        </p:txBody>
      </p:sp>
    </p:spTree>
    <p:extLst>
      <p:ext uri="{BB962C8B-B14F-4D97-AF65-F5344CB8AC3E}">
        <p14:creationId xmlns:p14="http://schemas.microsoft.com/office/powerpoint/2010/main" val="2080065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Mention that we don’t NEED a tool to do a retrospective, but it’s there and it’s fairly useful for remote teams and/or when we want Anonymous feedback.</a:t>
            </a:r>
          </a:p>
        </p:txBody>
      </p:sp>
      <p:sp>
        <p:nvSpPr>
          <p:cNvPr id="4" name="Slide Number Placeholder 3"/>
          <p:cNvSpPr>
            <a:spLocks noGrp="1"/>
          </p:cNvSpPr>
          <p:nvPr>
            <p:ph type="sldNum" sz="quarter" idx="5"/>
          </p:nvPr>
        </p:nvSpPr>
        <p:spPr/>
        <p:txBody>
          <a:bodyPr/>
          <a:lstStyle/>
          <a:p>
            <a:fld id="{938CD912-ECE4-9846-A4D1-277F9AF513A4}" type="slidenum">
              <a:rPr lang="en-US" smtClean="0"/>
              <a:t>15</a:t>
            </a:fld>
            <a:endParaRPr lang="en-US"/>
          </a:p>
        </p:txBody>
      </p:sp>
    </p:spTree>
    <p:extLst>
      <p:ext uri="{BB962C8B-B14F-4D97-AF65-F5344CB8AC3E}">
        <p14:creationId xmlns:p14="http://schemas.microsoft.com/office/powerpoint/2010/main" val="1908751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In this slide “Team” is the overarching one, meaning: Team + Scrum Master + Product Owner. </a:t>
            </a:r>
            <a:r>
              <a:rPr lang="en-US" noProof="0"/>
              <a:t>In other words, everyone involved in carrying out the Project.</a:t>
            </a:r>
          </a:p>
        </p:txBody>
      </p:sp>
      <p:sp>
        <p:nvSpPr>
          <p:cNvPr id="4" name="Slide Number Placeholder 3"/>
          <p:cNvSpPr>
            <a:spLocks noGrp="1"/>
          </p:cNvSpPr>
          <p:nvPr>
            <p:ph type="sldNum" sz="quarter" idx="5"/>
          </p:nvPr>
        </p:nvSpPr>
        <p:spPr/>
        <p:txBody>
          <a:bodyPr/>
          <a:lstStyle/>
          <a:p>
            <a:fld id="{938CD912-ECE4-9846-A4D1-277F9AF513A4}" type="slidenum">
              <a:rPr lang="en-US" smtClean="0"/>
              <a:t>16</a:t>
            </a:fld>
            <a:endParaRPr lang="en-US"/>
          </a:p>
        </p:txBody>
      </p:sp>
    </p:spTree>
    <p:extLst>
      <p:ext uri="{BB962C8B-B14F-4D97-AF65-F5344CB8AC3E}">
        <p14:creationId xmlns:p14="http://schemas.microsoft.com/office/powerpoint/2010/main" val="1507306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5"/>
          </p:nvPr>
        </p:nvSpPr>
        <p:spPr/>
        <p:txBody>
          <a:bodyPr/>
          <a:lstStyle/>
          <a:p>
            <a:fld id="{938CD912-ECE4-9846-A4D1-277F9AF513A4}" type="slidenum">
              <a:rPr lang="en-US" smtClean="0"/>
              <a:t>18</a:t>
            </a:fld>
            <a:endParaRPr lang="en-US"/>
          </a:p>
        </p:txBody>
      </p:sp>
    </p:spTree>
    <p:extLst>
      <p:ext uri="{BB962C8B-B14F-4D97-AF65-F5344CB8AC3E}">
        <p14:creationId xmlns:p14="http://schemas.microsoft.com/office/powerpoint/2010/main" val="143443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analogy: Scrum is to Agile the same as an implementation is to a specification</a:t>
            </a:r>
          </a:p>
        </p:txBody>
      </p:sp>
      <p:sp>
        <p:nvSpPr>
          <p:cNvPr id="4" name="Slide Number Placeholder 3"/>
          <p:cNvSpPr>
            <a:spLocks noGrp="1"/>
          </p:cNvSpPr>
          <p:nvPr>
            <p:ph type="sldNum" sz="quarter" idx="5"/>
          </p:nvPr>
        </p:nvSpPr>
        <p:spPr/>
        <p:txBody>
          <a:bodyPr/>
          <a:lstStyle/>
          <a:p>
            <a:fld id="{938CD912-ECE4-9846-A4D1-277F9AF513A4}" type="slidenum">
              <a:rPr lang="en-US" smtClean="0"/>
              <a:t>3</a:t>
            </a:fld>
            <a:endParaRPr lang="en-US"/>
          </a:p>
        </p:txBody>
      </p:sp>
    </p:spTree>
    <p:extLst>
      <p:ext uri="{BB962C8B-B14F-4D97-AF65-F5344CB8AC3E}">
        <p14:creationId xmlns:p14="http://schemas.microsoft.com/office/powerpoint/2010/main" val="2821041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@Forms Have you ever played rugby? Yes, No, Technically I had to back at school but I was afraid to get hurt so I just hid during PE … I liked volleyball</a:t>
            </a:r>
          </a:p>
        </p:txBody>
      </p:sp>
      <p:sp>
        <p:nvSpPr>
          <p:cNvPr id="4" name="Slide Number Placeholder 3"/>
          <p:cNvSpPr>
            <a:spLocks noGrp="1"/>
          </p:cNvSpPr>
          <p:nvPr>
            <p:ph type="sldNum" sz="quarter" idx="5"/>
          </p:nvPr>
        </p:nvSpPr>
        <p:spPr/>
        <p:txBody>
          <a:bodyPr/>
          <a:lstStyle/>
          <a:p>
            <a:fld id="{938CD912-ECE4-9846-A4D1-277F9AF513A4}" type="slidenum">
              <a:rPr lang="en-US" smtClean="0"/>
              <a:t>4</a:t>
            </a:fld>
            <a:endParaRPr lang="en-US"/>
          </a:p>
        </p:txBody>
      </p:sp>
    </p:spTree>
    <p:extLst>
      <p:ext uri="{BB962C8B-B14F-4D97-AF65-F5344CB8AC3E}">
        <p14:creationId xmlns:p14="http://schemas.microsoft.com/office/powerpoint/2010/main" val="1598030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Transparency: “Everyone” are primarily the Product Owner, Scrum Master and Team. Stakeholders are a layer removed (see Sprint Review). Meaning, we keep them informed but stakeholders don’t necessarily have access to the </a:t>
            </a:r>
            <a:r>
              <a:rPr lang="en-US" noProof="0" dirty="0" err="1"/>
              <a:t>devops</a:t>
            </a:r>
            <a:r>
              <a:rPr lang="en-US" noProof="0" dirty="0"/>
              <a:t> Project.</a:t>
            </a:r>
          </a:p>
        </p:txBody>
      </p:sp>
      <p:sp>
        <p:nvSpPr>
          <p:cNvPr id="4" name="Slide Number Placeholder 3"/>
          <p:cNvSpPr>
            <a:spLocks noGrp="1"/>
          </p:cNvSpPr>
          <p:nvPr>
            <p:ph type="sldNum" sz="quarter" idx="5"/>
          </p:nvPr>
        </p:nvSpPr>
        <p:spPr/>
        <p:txBody>
          <a:bodyPr/>
          <a:lstStyle/>
          <a:p>
            <a:fld id="{938CD912-ECE4-9846-A4D1-277F9AF513A4}" type="slidenum">
              <a:rPr lang="en-US" smtClean="0"/>
              <a:t>5</a:t>
            </a:fld>
            <a:endParaRPr lang="en-US"/>
          </a:p>
        </p:txBody>
      </p:sp>
    </p:spTree>
    <p:extLst>
      <p:ext uri="{BB962C8B-B14F-4D97-AF65-F5344CB8AC3E}">
        <p14:creationId xmlns:p14="http://schemas.microsoft.com/office/powerpoint/2010/main" val="712030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Explain that a sprint lasts 2 weeks (by default, and recommended by CTI). It starts with a Planning, ends with a </a:t>
            </a:r>
            <a:r>
              <a:rPr lang="en-US" noProof="0" dirty="0" err="1"/>
              <a:t>Demo+Retro</a:t>
            </a:r>
            <a:endParaRPr lang="en-US" noProof="0" dirty="0"/>
          </a:p>
          <a:p>
            <a:r>
              <a:rPr lang="en-US" noProof="0" dirty="0"/>
              <a:t>Explain backlog briefly: just a list of work to be accomplished</a:t>
            </a:r>
          </a:p>
        </p:txBody>
      </p:sp>
      <p:sp>
        <p:nvSpPr>
          <p:cNvPr id="4" name="Slide Number Placeholder 3"/>
          <p:cNvSpPr>
            <a:spLocks noGrp="1"/>
          </p:cNvSpPr>
          <p:nvPr>
            <p:ph type="sldNum" sz="quarter" idx="5"/>
          </p:nvPr>
        </p:nvSpPr>
        <p:spPr/>
        <p:txBody>
          <a:bodyPr/>
          <a:lstStyle/>
          <a:p>
            <a:fld id="{938CD912-ECE4-9846-A4D1-277F9AF513A4}" type="slidenum">
              <a:rPr lang="en-US" smtClean="0"/>
              <a:t>6</a:t>
            </a:fld>
            <a:endParaRPr lang="en-US"/>
          </a:p>
        </p:txBody>
      </p:sp>
    </p:spTree>
    <p:extLst>
      <p:ext uri="{BB962C8B-B14F-4D97-AF65-F5344CB8AC3E}">
        <p14:creationId xmlns:p14="http://schemas.microsoft.com/office/powerpoint/2010/main" val="75392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Explain backlog briefly: just a list of work to be accomplished</a:t>
            </a:r>
          </a:p>
          <a:p>
            <a:endParaRPr lang="en-US" noProof="0" dirty="0"/>
          </a:p>
          <a:p>
            <a:r>
              <a:rPr lang="en-US" noProof="0" dirty="0"/>
              <a:t>@Forms If a backlog can be a list on cardboard, is tracking work in an Excel spreadsheet valid? Yes it’s optimal, Yes but collaborating in Excel is hard, No because PMO will yell at me</a:t>
            </a:r>
          </a:p>
        </p:txBody>
      </p:sp>
      <p:sp>
        <p:nvSpPr>
          <p:cNvPr id="4" name="Slide Number Placeholder 3"/>
          <p:cNvSpPr>
            <a:spLocks noGrp="1"/>
          </p:cNvSpPr>
          <p:nvPr>
            <p:ph type="sldNum" sz="quarter" idx="5"/>
          </p:nvPr>
        </p:nvSpPr>
        <p:spPr/>
        <p:txBody>
          <a:bodyPr/>
          <a:lstStyle/>
          <a:p>
            <a:fld id="{938CD912-ECE4-9846-A4D1-277F9AF513A4}" type="slidenum">
              <a:rPr lang="en-US" smtClean="0"/>
              <a:t>7</a:t>
            </a:fld>
            <a:endParaRPr lang="en-US"/>
          </a:p>
        </p:txBody>
      </p:sp>
    </p:spTree>
    <p:extLst>
      <p:ext uri="{BB962C8B-B14F-4D97-AF65-F5344CB8AC3E}">
        <p14:creationId xmlns:p14="http://schemas.microsoft.com/office/powerpoint/2010/main" val="331723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@forms What role is the most important One? Product Owner, Team, Scrum Master</a:t>
            </a:r>
          </a:p>
          <a:p>
            <a:endParaRPr lang="en-US" noProof="0" dirty="0"/>
          </a:p>
          <a:p>
            <a:r>
              <a:rPr lang="en-US" noProof="0" dirty="0"/>
              <a:t>All answers are wrong, the football analogy holds strong (unintentional rhyme I swear). Success requires everyone. Picture a good team with a bad manager (…Maradona…) , a bad ref, or a nonperforming team (</a:t>
            </a:r>
            <a:r>
              <a:rPr lang="en-US" noProof="0" dirty="0" err="1"/>
              <a:t>Portugal+Cristiano</a:t>
            </a:r>
            <a:r>
              <a:rPr lang="en-US" noProof="0" dirty="0"/>
              <a:t> Ronaldo.)</a:t>
            </a:r>
          </a:p>
        </p:txBody>
      </p:sp>
      <p:sp>
        <p:nvSpPr>
          <p:cNvPr id="4" name="Slide Number Placeholder 3"/>
          <p:cNvSpPr>
            <a:spLocks noGrp="1"/>
          </p:cNvSpPr>
          <p:nvPr>
            <p:ph type="sldNum" sz="quarter" idx="5"/>
          </p:nvPr>
        </p:nvSpPr>
        <p:spPr/>
        <p:txBody>
          <a:bodyPr/>
          <a:lstStyle/>
          <a:p>
            <a:fld id="{938CD912-ECE4-9846-A4D1-277F9AF513A4}" type="slidenum">
              <a:rPr lang="en-US" smtClean="0"/>
              <a:t>8</a:t>
            </a:fld>
            <a:endParaRPr lang="en-US"/>
          </a:p>
        </p:txBody>
      </p:sp>
    </p:spTree>
    <p:extLst>
      <p:ext uri="{BB962C8B-B14F-4D97-AF65-F5344CB8AC3E}">
        <p14:creationId xmlns:p14="http://schemas.microsoft.com/office/powerpoint/2010/main" val="67697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When working on distributed remote teams, “start of the day” requires a </a:t>
            </a:r>
            <a:r>
              <a:rPr lang="en-US" noProof="0" dirty="0" err="1"/>
              <a:t>timezone</a:t>
            </a:r>
            <a:r>
              <a:rPr lang="en-US" noProof="0" dirty="0"/>
              <a:t> overlap. Might be the afternoon for someone! (e.g. UK + Mex DELA teams)</a:t>
            </a:r>
          </a:p>
        </p:txBody>
      </p:sp>
      <p:sp>
        <p:nvSpPr>
          <p:cNvPr id="4" name="Slide Number Placeholder 3"/>
          <p:cNvSpPr>
            <a:spLocks noGrp="1"/>
          </p:cNvSpPr>
          <p:nvPr>
            <p:ph type="sldNum" sz="quarter" idx="5"/>
          </p:nvPr>
        </p:nvSpPr>
        <p:spPr/>
        <p:txBody>
          <a:bodyPr/>
          <a:lstStyle/>
          <a:p>
            <a:fld id="{938CD912-ECE4-9846-A4D1-277F9AF513A4}" type="slidenum">
              <a:rPr lang="en-US" smtClean="0"/>
              <a:t>9</a:t>
            </a:fld>
            <a:endParaRPr lang="en-US"/>
          </a:p>
        </p:txBody>
      </p:sp>
    </p:spTree>
    <p:extLst>
      <p:ext uri="{BB962C8B-B14F-4D97-AF65-F5344CB8AC3E}">
        <p14:creationId xmlns:p14="http://schemas.microsoft.com/office/powerpoint/2010/main" val="2525388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Mention that this is Sprint N. An actual Project begins with an “Inception” that we won’t cover today.</a:t>
            </a:r>
          </a:p>
          <a:p>
            <a:endParaRPr lang="en-US" noProof="0" dirty="0"/>
          </a:p>
          <a:p>
            <a:r>
              <a:rPr lang="en-US" noProof="0" dirty="0"/>
              <a:t>The scrum guide prescribes 8hrs planning for a month long sprint, or 4hrs for a 2w sprint. In practice the Planning is split in two, the first half with the PO and the second Team-only.</a:t>
            </a:r>
          </a:p>
          <a:p>
            <a:r>
              <a:rPr lang="en-US" noProof="0" dirty="0"/>
              <a:t>With the Refinement (not covered today) we seek to shorten these times by doing work in advance (definition of ready, again, not covered today)</a:t>
            </a:r>
          </a:p>
        </p:txBody>
      </p:sp>
      <p:sp>
        <p:nvSpPr>
          <p:cNvPr id="4" name="Slide Number Placeholder 3"/>
          <p:cNvSpPr>
            <a:spLocks noGrp="1"/>
          </p:cNvSpPr>
          <p:nvPr>
            <p:ph type="sldNum" sz="quarter" idx="5"/>
          </p:nvPr>
        </p:nvSpPr>
        <p:spPr/>
        <p:txBody>
          <a:bodyPr/>
          <a:lstStyle/>
          <a:p>
            <a:fld id="{938CD912-ECE4-9846-A4D1-277F9AF513A4}" type="slidenum">
              <a:rPr lang="en-US" smtClean="0"/>
              <a:t>10</a:t>
            </a:fld>
            <a:endParaRPr lang="en-US"/>
          </a:p>
        </p:txBody>
      </p:sp>
    </p:spTree>
    <p:extLst>
      <p:ext uri="{BB962C8B-B14F-4D97-AF65-F5344CB8AC3E}">
        <p14:creationId xmlns:p14="http://schemas.microsoft.com/office/powerpoint/2010/main" val="9798582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7.svg"/><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4.sv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9.svg"/><Relationship Id="rId4" Type="http://schemas.openxmlformats.org/officeDocument/2006/relationships/image" Target="../media/image22.emf"/><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302D42"/>
        </a:solidFill>
        <a:effectLst/>
      </p:bgPr>
    </p:bg>
    <p:spTree>
      <p:nvGrpSpPr>
        <p:cNvPr id="1" name=""/>
        <p:cNvGrpSpPr/>
        <p:nvPr/>
      </p:nvGrpSpPr>
      <p:grpSpPr>
        <a:xfrm>
          <a:off x="0" y="0"/>
          <a:ext cx="0" cy="0"/>
          <a:chOff x="0" y="0"/>
          <a:chExt cx="0" cy="0"/>
        </a:xfrm>
      </p:grpSpPr>
      <p:pic>
        <p:nvPicPr>
          <p:cNvPr id="11" name="Picture 10" descr="A picture containing stationary&#10;&#10;Description automatically generated">
            <a:extLst>
              <a:ext uri="{FF2B5EF4-FFF2-40B4-BE49-F238E27FC236}">
                <a16:creationId xmlns:a16="http://schemas.microsoft.com/office/drawing/2014/main" id="{35B36247-8A53-316D-3D37-8BB11E88D0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700"/>
            <a:ext cx="7431158" cy="6858000"/>
          </a:xfrm>
          <a:prstGeom prst="rect">
            <a:avLst/>
          </a:prstGeom>
        </p:spPr>
      </p:pic>
      <p:pic>
        <p:nvPicPr>
          <p:cNvPr id="4" name="Graphic 3">
            <a:extLst>
              <a:ext uri="{FF2B5EF4-FFF2-40B4-BE49-F238E27FC236}">
                <a16:creationId xmlns:a16="http://schemas.microsoft.com/office/drawing/2014/main" id="{E0E61764-4F19-7A53-04DF-761D2B4D210D}"/>
              </a:ext>
            </a:extLst>
          </p:cNvPr>
          <p:cNvPicPr>
            <a:picLocks noChangeAspect="1"/>
          </p:cNvPicPr>
          <p:nvPr userDrawn="1"/>
        </p:nvPicPr>
        <p:blipFill rotWithShape="1">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rcRect l="7694" t="13302" r="50426" b="11291"/>
          <a:stretch/>
        </p:blipFill>
        <p:spPr>
          <a:xfrm>
            <a:off x="611528" y="-350"/>
            <a:ext cx="6861739" cy="6857650"/>
          </a:xfrm>
          <a:custGeom>
            <a:avLst/>
            <a:gdLst>
              <a:gd name="connsiteX0" fmla="*/ 0 w 6861739"/>
              <a:gd name="connsiteY0" fmla="*/ 0 h 6857650"/>
              <a:gd name="connsiteX1" fmla="*/ 6861739 w 6861739"/>
              <a:gd name="connsiteY1" fmla="*/ 0 h 6857650"/>
              <a:gd name="connsiteX2" fmla="*/ 6861739 w 6861739"/>
              <a:gd name="connsiteY2" fmla="*/ 6857650 h 6857650"/>
              <a:gd name="connsiteX3" fmla="*/ 0 w 6861739"/>
              <a:gd name="connsiteY3" fmla="*/ 6857650 h 6857650"/>
            </a:gdLst>
            <a:ahLst/>
            <a:cxnLst>
              <a:cxn ang="0">
                <a:pos x="connsiteX0" y="connsiteY0"/>
              </a:cxn>
              <a:cxn ang="0">
                <a:pos x="connsiteX1" y="connsiteY1"/>
              </a:cxn>
              <a:cxn ang="0">
                <a:pos x="connsiteX2" y="connsiteY2"/>
              </a:cxn>
              <a:cxn ang="0">
                <a:pos x="connsiteX3" y="connsiteY3"/>
              </a:cxn>
            </a:cxnLst>
            <a:rect l="l" t="t" r="r" b="b"/>
            <a:pathLst>
              <a:path w="6861739" h="6857650">
                <a:moveTo>
                  <a:pt x="0" y="0"/>
                </a:moveTo>
                <a:lnTo>
                  <a:pt x="6861739" y="0"/>
                </a:lnTo>
                <a:lnTo>
                  <a:pt x="6861739" y="6857650"/>
                </a:lnTo>
                <a:lnTo>
                  <a:pt x="0" y="6857650"/>
                </a:lnTo>
                <a:close/>
              </a:path>
            </a:pathLst>
          </a:custGeom>
        </p:spPr>
      </p:pic>
      <p:sp>
        <p:nvSpPr>
          <p:cNvPr id="5" name="Text Placeholder 3">
            <a:extLst>
              <a:ext uri="{FF2B5EF4-FFF2-40B4-BE49-F238E27FC236}">
                <a16:creationId xmlns:a16="http://schemas.microsoft.com/office/drawing/2014/main" id="{C200A737-A7BF-84AE-2505-5AB0847C8657}"/>
              </a:ext>
            </a:extLst>
          </p:cNvPr>
          <p:cNvSpPr>
            <a:spLocks noGrp="1"/>
          </p:cNvSpPr>
          <p:nvPr>
            <p:ph type="body" sz="quarter" idx="14"/>
          </p:nvPr>
        </p:nvSpPr>
        <p:spPr>
          <a:xfrm>
            <a:off x="8305800" y="6037218"/>
            <a:ext cx="3187699" cy="479756"/>
          </a:xfrm>
        </p:spPr>
        <p:txBody>
          <a:bodyPr>
            <a:normAutofit/>
          </a:bodyPr>
          <a:lstStyle>
            <a:lvl1pPr marL="0" indent="0" algn="r">
              <a:buNone/>
              <a:defRPr sz="1600">
                <a:solidFill>
                  <a:schemeClr val="bg1">
                    <a:lumMod val="95000"/>
                  </a:schemeClr>
                </a:solidFill>
              </a:defRPr>
            </a:lvl1pPr>
          </a:lstStyle>
          <a:p>
            <a:pPr lvl="0"/>
            <a:endParaRPr lang="en-GB"/>
          </a:p>
        </p:txBody>
      </p:sp>
      <p:sp>
        <p:nvSpPr>
          <p:cNvPr id="6" name="Text Placeholder 3">
            <a:extLst>
              <a:ext uri="{FF2B5EF4-FFF2-40B4-BE49-F238E27FC236}">
                <a16:creationId xmlns:a16="http://schemas.microsoft.com/office/drawing/2014/main" id="{EFFEA705-9F78-DB49-D2A8-267CBCA3D930}"/>
              </a:ext>
            </a:extLst>
          </p:cNvPr>
          <p:cNvSpPr>
            <a:spLocks noGrp="1"/>
          </p:cNvSpPr>
          <p:nvPr>
            <p:ph type="body" sz="quarter" idx="17"/>
          </p:nvPr>
        </p:nvSpPr>
        <p:spPr>
          <a:xfrm>
            <a:off x="5995860" y="3020303"/>
            <a:ext cx="5497637" cy="479756"/>
          </a:xfrm>
        </p:spPr>
        <p:txBody>
          <a:bodyPr>
            <a:normAutofit/>
          </a:bodyPr>
          <a:lstStyle>
            <a:lvl1pPr marL="0" indent="0">
              <a:buNone/>
              <a:defRPr sz="2400">
                <a:solidFill>
                  <a:schemeClr val="bg1">
                    <a:lumMod val="95000"/>
                  </a:schemeClr>
                </a:solidFill>
              </a:defRPr>
            </a:lvl1pPr>
          </a:lstStyle>
          <a:p>
            <a:pPr lvl="0"/>
            <a:endParaRPr lang="en-GB"/>
          </a:p>
        </p:txBody>
      </p:sp>
      <p:sp>
        <p:nvSpPr>
          <p:cNvPr id="7" name="Text Placeholder 3">
            <a:extLst>
              <a:ext uri="{FF2B5EF4-FFF2-40B4-BE49-F238E27FC236}">
                <a16:creationId xmlns:a16="http://schemas.microsoft.com/office/drawing/2014/main" id="{0CE1DB67-A179-3E6A-6B57-3CDDE5181438}"/>
              </a:ext>
            </a:extLst>
          </p:cNvPr>
          <p:cNvSpPr>
            <a:spLocks noGrp="1"/>
          </p:cNvSpPr>
          <p:nvPr>
            <p:ph type="body" sz="quarter" idx="18"/>
          </p:nvPr>
        </p:nvSpPr>
        <p:spPr>
          <a:xfrm>
            <a:off x="5995863" y="2109616"/>
            <a:ext cx="5497637" cy="479756"/>
          </a:xfrm>
        </p:spPr>
        <p:txBody>
          <a:bodyPr>
            <a:noAutofit/>
          </a:bodyPr>
          <a:lstStyle>
            <a:lvl1pPr marL="0" indent="0">
              <a:buNone/>
              <a:defRPr sz="3200">
                <a:solidFill>
                  <a:schemeClr val="bg1">
                    <a:lumMod val="95000"/>
                  </a:schemeClr>
                </a:solidFill>
              </a:defRPr>
            </a:lvl1pPr>
          </a:lstStyle>
          <a:p>
            <a:pPr lvl="0"/>
            <a:endParaRPr lang="en-GB"/>
          </a:p>
        </p:txBody>
      </p:sp>
      <p:pic>
        <p:nvPicPr>
          <p:cNvPr id="8" name="Picture 7" descr="Logo&#10;&#10;Description automatically generated with medium confidence">
            <a:extLst>
              <a:ext uri="{FF2B5EF4-FFF2-40B4-BE49-F238E27FC236}">
                <a16:creationId xmlns:a16="http://schemas.microsoft.com/office/drawing/2014/main" id="{D8D6C828-19F8-4129-F366-85EAF5297AA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04062" y="575900"/>
            <a:ext cx="3769353" cy="720000"/>
          </a:xfrm>
          <a:prstGeom prst="rect">
            <a:avLst/>
          </a:prstGeom>
        </p:spPr>
      </p:pic>
    </p:spTree>
    <p:extLst>
      <p:ext uri="{BB962C8B-B14F-4D97-AF65-F5344CB8AC3E}">
        <p14:creationId xmlns:p14="http://schemas.microsoft.com/office/powerpoint/2010/main" val="4292254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ditable Background Title Slide">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D2E200-73D8-4F45-9C30-682075B26367}"/>
              </a:ext>
            </a:extLst>
          </p:cNvPr>
          <p:cNvSpPr/>
          <p:nvPr userDrawn="1"/>
        </p:nvSpPr>
        <p:spPr>
          <a:xfrm>
            <a:off x="-17929" y="0"/>
            <a:ext cx="12227859" cy="6875929"/>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C073464-68A7-CF45-A620-B0C8DF37851B}"/>
              </a:ext>
            </a:extLst>
          </p:cNvPr>
          <p:cNvSpPr>
            <a:spLocks noGrp="1"/>
          </p:cNvSpPr>
          <p:nvPr>
            <p:ph type="sldNum" sz="quarter" idx="12"/>
          </p:nvPr>
        </p:nvSpPr>
        <p:spPr>
          <a:xfrm>
            <a:off x="838200" y="6356350"/>
            <a:ext cx="470647" cy="365125"/>
          </a:xfrm>
          <a:prstGeom prst="rect">
            <a:avLst/>
          </a:prstGeom>
        </p:spPr>
        <p:txBody>
          <a:bodyPr/>
          <a:lstStyle>
            <a:lvl1pPr>
              <a:defRPr>
                <a:solidFill>
                  <a:schemeClr val="bg2"/>
                </a:solidFill>
              </a:defRPr>
            </a:lvl1pPr>
          </a:lstStyle>
          <a:p>
            <a:fld id="{A7F0B22C-0A9E-1F49-AEDF-5343966792C1}" type="slidenum">
              <a:rPr lang="en-US" smtClean="0"/>
              <a:pPr/>
              <a:t>‹#›</a:t>
            </a:fld>
            <a:endParaRPr lang="en-US"/>
          </a:p>
        </p:txBody>
      </p:sp>
      <p:sp>
        <p:nvSpPr>
          <p:cNvPr id="14" name="TextBox 13">
            <a:extLst>
              <a:ext uri="{FF2B5EF4-FFF2-40B4-BE49-F238E27FC236}">
                <a16:creationId xmlns:a16="http://schemas.microsoft.com/office/drawing/2014/main" id="{3CDD0662-B8AE-A441-B0F9-70BA180F3303}"/>
              </a:ext>
            </a:extLst>
          </p:cNvPr>
          <p:cNvSpPr txBox="1"/>
          <p:nvPr userDrawn="1"/>
        </p:nvSpPr>
        <p:spPr>
          <a:xfrm>
            <a:off x="-329177" y="-624060"/>
            <a:ext cx="12850353" cy="338554"/>
          </a:xfrm>
          <a:prstGeom prst="rect">
            <a:avLst/>
          </a:prstGeom>
          <a:noFill/>
        </p:spPr>
        <p:txBody>
          <a:bodyPr wrap="square" rtlCol="0">
            <a:spAutoFit/>
          </a:bodyPr>
          <a:lstStyle/>
          <a:p>
            <a:pPr algn="ctr"/>
            <a:r>
              <a:rPr lang="en-US" sz="1600">
                <a:solidFill>
                  <a:srgbClr val="FF0000"/>
                </a:solidFill>
              </a:rPr>
              <a:t>[Edit Background: Right click &gt; Format Background &gt; Picture or texture fill &gt; Select image from file] </a:t>
            </a:r>
            <a:r>
              <a:rPr lang="en-US" sz="1600" i="1">
                <a:solidFill>
                  <a:srgbClr val="FF0000"/>
                </a:solidFill>
              </a:rPr>
              <a:t>*This text will not appear in presentation* </a:t>
            </a:r>
          </a:p>
        </p:txBody>
      </p:sp>
      <p:sp>
        <p:nvSpPr>
          <p:cNvPr id="11" name="Title 1">
            <a:extLst>
              <a:ext uri="{FF2B5EF4-FFF2-40B4-BE49-F238E27FC236}">
                <a16:creationId xmlns:a16="http://schemas.microsoft.com/office/drawing/2014/main" id="{3B780DF7-6427-5D4B-B1D2-6E34831AB398}"/>
              </a:ext>
            </a:extLst>
          </p:cNvPr>
          <p:cNvSpPr>
            <a:spLocks noGrp="1"/>
          </p:cNvSpPr>
          <p:nvPr>
            <p:ph type="ctrTitle" hasCustomPrompt="1"/>
          </p:nvPr>
        </p:nvSpPr>
        <p:spPr>
          <a:xfrm>
            <a:off x="838197" y="2503487"/>
            <a:ext cx="9829803" cy="752475"/>
          </a:xfrm>
        </p:spPr>
        <p:txBody>
          <a:bodyPr anchor="b">
            <a:normAutofit/>
          </a:bodyPr>
          <a:lstStyle>
            <a:lvl1pPr algn="l">
              <a:defRPr sz="4000">
                <a:solidFill>
                  <a:schemeClr val="bg2"/>
                </a:solidFill>
              </a:defRPr>
            </a:lvl1pPr>
          </a:lstStyle>
          <a:p>
            <a:r>
              <a:rPr lang="en-US"/>
              <a:t>Title Goes Here</a:t>
            </a:r>
          </a:p>
        </p:txBody>
      </p:sp>
      <p:sp>
        <p:nvSpPr>
          <p:cNvPr id="13" name="Subtitle 2">
            <a:extLst>
              <a:ext uri="{FF2B5EF4-FFF2-40B4-BE49-F238E27FC236}">
                <a16:creationId xmlns:a16="http://schemas.microsoft.com/office/drawing/2014/main" id="{F07877D3-7B69-4A42-872A-C50362F2061B}"/>
              </a:ext>
            </a:extLst>
          </p:cNvPr>
          <p:cNvSpPr>
            <a:spLocks noGrp="1"/>
          </p:cNvSpPr>
          <p:nvPr>
            <p:ph type="subTitle" idx="1" hasCustomPrompt="1"/>
          </p:nvPr>
        </p:nvSpPr>
        <p:spPr>
          <a:xfrm>
            <a:off x="838197" y="3377345"/>
            <a:ext cx="9829803" cy="589818"/>
          </a:xfrm>
        </p:spPr>
        <p:txBody>
          <a:bodyPr/>
          <a:lstStyle>
            <a:lvl1pPr marL="0" indent="0" algn="l">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Subheading runs across here</a:t>
            </a:r>
          </a:p>
        </p:txBody>
      </p:sp>
      <p:pic>
        <p:nvPicPr>
          <p:cNvPr id="15" name="Graphic 14">
            <a:extLst>
              <a:ext uri="{FF2B5EF4-FFF2-40B4-BE49-F238E27FC236}">
                <a16:creationId xmlns:a16="http://schemas.microsoft.com/office/drawing/2014/main" id="{4D00D987-4455-0241-AF6A-BEA9B1A988FB}"/>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929" y="6230471"/>
            <a:ext cx="645458" cy="645458"/>
          </a:xfrm>
          <a:prstGeom prst="rect">
            <a:avLst/>
          </a:prstGeom>
        </p:spPr>
      </p:pic>
      <p:pic>
        <p:nvPicPr>
          <p:cNvPr id="16" name="Graphic 15">
            <a:extLst>
              <a:ext uri="{FF2B5EF4-FFF2-40B4-BE49-F238E27FC236}">
                <a16:creationId xmlns:a16="http://schemas.microsoft.com/office/drawing/2014/main" id="{3B855D78-D283-E044-9212-1138447E4039}"/>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080377" y="-17930"/>
            <a:ext cx="1129553" cy="1129553"/>
          </a:xfrm>
          <a:prstGeom prst="rect">
            <a:avLst/>
          </a:prstGeom>
        </p:spPr>
      </p:pic>
      <p:sp>
        <p:nvSpPr>
          <p:cNvPr id="18" name="Text Placeholder 21">
            <a:extLst>
              <a:ext uri="{FF2B5EF4-FFF2-40B4-BE49-F238E27FC236}">
                <a16:creationId xmlns:a16="http://schemas.microsoft.com/office/drawing/2014/main" id="{A94EE986-622E-0B42-A3D7-B8FC7F9662C2}"/>
              </a:ext>
            </a:extLst>
          </p:cNvPr>
          <p:cNvSpPr>
            <a:spLocks noGrp="1"/>
          </p:cNvSpPr>
          <p:nvPr>
            <p:ph type="body" sz="quarter" idx="13" hasCustomPrompt="1"/>
          </p:nvPr>
        </p:nvSpPr>
        <p:spPr>
          <a:xfrm>
            <a:off x="838195" y="4554950"/>
            <a:ext cx="5232400" cy="365125"/>
          </a:xfrm>
        </p:spPr>
        <p:txBody>
          <a:bodyPr/>
          <a:lstStyle>
            <a:lvl1pPr marL="0" marR="0" indent="0" algn="l" defTabSz="914400" rtl="0" eaLnBrk="1" fontAlgn="auto" latinLnBrk="0" hangingPunct="1">
              <a:lnSpc>
                <a:spcPct val="90000"/>
              </a:lnSpc>
              <a:spcBef>
                <a:spcPts val="1000"/>
              </a:spcBef>
              <a:spcAft>
                <a:spcPts val="0"/>
              </a:spcAft>
              <a:buClr>
                <a:schemeClr val="accent1"/>
              </a:buClr>
              <a:buSzTx/>
              <a:buFontTx/>
              <a:buNone/>
              <a:tabLst/>
              <a:defRPr>
                <a:solidFill>
                  <a:schemeClr val="bg2"/>
                </a:solidFill>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sz="1600" b="1">
                <a:solidFill>
                  <a:schemeClr val="bg2"/>
                </a:solidFill>
              </a:rPr>
              <a:t>Add Presenters’ name</a:t>
            </a:r>
            <a:endParaRPr lang="en-US"/>
          </a:p>
        </p:txBody>
      </p:sp>
      <p:sp>
        <p:nvSpPr>
          <p:cNvPr id="22" name="Text Placeholder 21">
            <a:extLst>
              <a:ext uri="{FF2B5EF4-FFF2-40B4-BE49-F238E27FC236}">
                <a16:creationId xmlns:a16="http://schemas.microsoft.com/office/drawing/2014/main" id="{607B9139-5466-B946-BF1C-B2B18D409878}"/>
              </a:ext>
            </a:extLst>
          </p:cNvPr>
          <p:cNvSpPr>
            <a:spLocks noGrp="1"/>
          </p:cNvSpPr>
          <p:nvPr>
            <p:ph type="body" sz="quarter" idx="14" hasCustomPrompt="1"/>
          </p:nvPr>
        </p:nvSpPr>
        <p:spPr>
          <a:xfrm>
            <a:off x="838195" y="4930449"/>
            <a:ext cx="5232400" cy="365125"/>
          </a:xfrm>
        </p:spPr>
        <p:txBody>
          <a:bodyPr/>
          <a:lstStyle>
            <a:lvl1pPr marL="0" marR="0" indent="0" algn="l" defTabSz="914400" rtl="0" eaLnBrk="1" fontAlgn="auto" latinLnBrk="0" hangingPunct="1">
              <a:lnSpc>
                <a:spcPct val="90000"/>
              </a:lnSpc>
              <a:spcBef>
                <a:spcPts val="1000"/>
              </a:spcBef>
              <a:spcAft>
                <a:spcPts val="0"/>
              </a:spcAft>
              <a:buClr>
                <a:schemeClr val="accent1"/>
              </a:buClr>
              <a:buSzTx/>
              <a:buFontTx/>
              <a:buNone/>
              <a:tabLst/>
              <a:defRPr sz="1400" b="0" i="0">
                <a:solidFill>
                  <a:schemeClr val="bg2"/>
                </a:solidFill>
                <a:latin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sz="1600" b="1">
                <a:solidFill>
                  <a:schemeClr val="bg2"/>
                </a:solidFill>
              </a:rPr>
              <a:t>Add job title</a:t>
            </a:r>
          </a:p>
          <a:p>
            <a:pPr lvl="0"/>
            <a:endParaRPr lang="en-US"/>
          </a:p>
        </p:txBody>
      </p:sp>
      <p:sp>
        <p:nvSpPr>
          <p:cNvPr id="23" name="Text Placeholder 21">
            <a:extLst>
              <a:ext uri="{FF2B5EF4-FFF2-40B4-BE49-F238E27FC236}">
                <a16:creationId xmlns:a16="http://schemas.microsoft.com/office/drawing/2014/main" id="{1CD330F3-B5CE-2842-833B-BEFE2B9B9BF2}"/>
              </a:ext>
            </a:extLst>
          </p:cNvPr>
          <p:cNvSpPr>
            <a:spLocks noGrp="1"/>
          </p:cNvSpPr>
          <p:nvPr>
            <p:ph type="body" sz="quarter" idx="15" hasCustomPrompt="1"/>
          </p:nvPr>
        </p:nvSpPr>
        <p:spPr>
          <a:xfrm>
            <a:off x="838195" y="5496506"/>
            <a:ext cx="5232400" cy="365125"/>
          </a:xfrm>
        </p:spPr>
        <p:txBody>
          <a:bodyPr/>
          <a:lstStyle>
            <a:lvl1pPr marL="0" marR="0" indent="0" algn="l" defTabSz="914400" rtl="0" eaLnBrk="1" fontAlgn="auto" latinLnBrk="0" hangingPunct="1">
              <a:lnSpc>
                <a:spcPct val="90000"/>
              </a:lnSpc>
              <a:spcBef>
                <a:spcPts val="1000"/>
              </a:spcBef>
              <a:spcAft>
                <a:spcPts val="0"/>
              </a:spcAft>
              <a:buClr>
                <a:schemeClr val="accent1"/>
              </a:buClr>
              <a:buSzTx/>
              <a:buFontTx/>
              <a:buNone/>
              <a:tabLst/>
              <a:defRPr sz="1400" b="0" i="0">
                <a:solidFill>
                  <a:schemeClr val="bg2"/>
                </a:solidFill>
                <a:latin typeface="Arial" panose="020B0604020202020204" pitchFamily="34" charset="0"/>
                <a:cs typeface="Arial" panose="020B0604020202020204" pitchFamily="34" charset="0"/>
              </a:defRPr>
            </a:lvl1pPr>
          </a:lstStyle>
          <a:p>
            <a:pPr marL="228600" marR="0" lvl="0" indent="-228600" algn="l"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Char char="•"/>
              <a:tabLst/>
              <a:defRPr/>
            </a:pPr>
            <a:r>
              <a:rPr lang="en-US" sz="1600" b="1">
                <a:solidFill>
                  <a:schemeClr val="bg2"/>
                </a:solidFill>
              </a:rPr>
              <a:t>Add presentation date</a:t>
            </a:r>
          </a:p>
        </p:txBody>
      </p:sp>
      <p:pic>
        <p:nvPicPr>
          <p:cNvPr id="17" name="Picture 16">
            <a:extLst>
              <a:ext uri="{FF2B5EF4-FFF2-40B4-BE49-F238E27FC236}">
                <a16:creationId xmlns:a16="http://schemas.microsoft.com/office/drawing/2014/main" id="{E34C2829-EDD9-478B-999B-F575596A6979}"/>
              </a:ext>
            </a:extLst>
          </p:cNvPr>
          <p:cNvPicPr>
            <a:picLocks noChangeAspect="1"/>
          </p:cNvPicPr>
          <p:nvPr userDrawn="1"/>
        </p:nvPicPr>
        <p:blipFill>
          <a:blip r:embed="rId7"/>
          <a:stretch>
            <a:fillRect/>
          </a:stretch>
        </p:blipFill>
        <p:spPr>
          <a:xfrm>
            <a:off x="9264745" y="6166115"/>
            <a:ext cx="2529639" cy="481836"/>
          </a:xfrm>
          <a:prstGeom prst="rect">
            <a:avLst/>
          </a:prstGeom>
        </p:spPr>
      </p:pic>
    </p:spTree>
    <p:extLst>
      <p:ext uri="{BB962C8B-B14F-4D97-AF65-F5344CB8AC3E}">
        <p14:creationId xmlns:p14="http://schemas.microsoft.com/office/powerpoint/2010/main" val="249348732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for Text/Tabl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E443-5657-0A41-A823-56415507E452}"/>
              </a:ext>
            </a:extLst>
          </p:cNvPr>
          <p:cNvSpPr>
            <a:spLocks noGrp="1"/>
          </p:cNvSpPr>
          <p:nvPr>
            <p:ph type="title"/>
          </p:nvPr>
        </p:nvSpPr>
        <p:spPr>
          <a:xfrm>
            <a:off x="838200" y="693597"/>
            <a:ext cx="10515600" cy="5582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2BF8191-1E4B-974F-9921-32FA94D49150}"/>
              </a:ext>
            </a:extLst>
          </p:cNvPr>
          <p:cNvSpPr>
            <a:spLocks noGrp="1"/>
          </p:cNvSpPr>
          <p:nvPr>
            <p:ph idx="1"/>
          </p:nvPr>
        </p:nvSpPr>
        <p:spPr>
          <a:xfrm>
            <a:off x="838200" y="1434353"/>
            <a:ext cx="10515600" cy="44198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F99F24-A5EC-3B48-A55C-FBA1400D734A}"/>
              </a:ext>
            </a:extLst>
          </p:cNvPr>
          <p:cNvSpPr>
            <a:spLocks noGrp="1"/>
          </p:cNvSpPr>
          <p:nvPr>
            <p:ph type="sldNum" sz="quarter" idx="12"/>
          </p:nvPr>
        </p:nvSpPr>
        <p:spPr>
          <a:xfrm>
            <a:off x="838200" y="6356350"/>
            <a:ext cx="470647" cy="365125"/>
          </a:xfrm>
          <a:prstGeom prst="rect">
            <a:avLst/>
          </a:prstGeom>
        </p:spPr>
        <p:txBody>
          <a:bodyPr/>
          <a:lstStyle/>
          <a:p>
            <a:fld id="{A7F0B22C-0A9E-1F49-AEDF-5343966792C1}" type="slidenum">
              <a:rPr lang="en-US" smtClean="0"/>
              <a:t>‹#›</a:t>
            </a:fld>
            <a:endParaRPr lang="en-US"/>
          </a:p>
        </p:txBody>
      </p:sp>
      <p:pic>
        <p:nvPicPr>
          <p:cNvPr id="10" name="Graphic 9">
            <a:extLst>
              <a:ext uri="{FF2B5EF4-FFF2-40B4-BE49-F238E27FC236}">
                <a16:creationId xmlns:a16="http://schemas.microsoft.com/office/drawing/2014/main" id="{705D6B85-0E51-0B43-9A03-907A2FB3679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929" y="6230471"/>
            <a:ext cx="645458" cy="645458"/>
          </a:xfrm>
          <a:prstGeom prst="rect">
            <a:avLst/>
          </a:prstGeom>
        </p:spPr>
      </p:pic>
      <p:pic>
        <p:nvPicPr>
          <p:cNvPr id="11" name="Graphic 10">
            <a:extLst>
              <a:ext uri="{FF2B5EF4-FFF2-40B4-BE49-F238E27FC236}">
                <a16:creationId xmlns:a16="http://schemas.microsoft.com/office/drawing/2014/main" id="{662A46C4-959D-2948-BC0F-987DFC0C703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80377" y="-17930"/>
            <a:ext cx="1129553" cy="1129553"/>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74AAE29E-D5C1-49D2-B0B7-7207F32EA4F6}"/>
              </a:ext>
            </a:extLst>
          </p:cNvPr>
          <p:cNvPicPr>
            <a:picLocks noChangeAspect="1"/>
          </p:cNvPicPr>
          <p:nvPr userDrawn="1"/>
        </p:nvPicPr>
        <p:blipFill>
          <a:blip r:embed="rId6"/>
          <a:stretch>
            <a:fillRect/>
          </a:stretch>
        </p:blipFill>
        <p:spPr>
          <a:xfrm>
            <a:off x="8919553" y="5881198"/>
            <a:ext cx="3232460" cy="990615"/>
          </a:xfrm>
          <a:prstGeom prst="rect">
            <a:avLst/>
          </a:prstGeom>
        </p:spPr>
      </p:pic>
    </p:spTree>
    <p:extLst>
      <p:ext uri="{BB962C8B-B14F-4D97-AF65-F5344CB8AC3E}">
        <p14:creationId xmlns:p14="http://schemas.microsoft.com/office/powerpoint/2010/main" val="152851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1 Column for Text/Table/Chart">
    <p:bg>
      <p:bgPr>
        <a:solidFill>
          <a:srgbClr val="1E1A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6E443-5657-0A41-A823-56415507E452}"/>
              </a:ext>
            </a:extLst>
          </p:cNvPr>
          <p:cNvSpPr>
            <a:spLocks noGrp="1"/>
          </p:cNvSpPr>
          <p:nvPr>
            <p:ph type="title"/>
          </p:nvPr>
        </p:nvSpPr>
        <p:spPr>
          <a:xfrm>
            <a:off x="838200" y="693597"/>
            <a:ext cx="10515600" cy="558240"/>
          </a:xfrm>
        </p:spPr>
        <p:txBody>
          <a:bodyPr/>
          <a:lstStyle>
            <a:lvl1pPr>
              <a:defRPr>
                <a:solidFill>
                  <a:srgbClr val="FF5E0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A2BF8191-1E4B-974F-9921-32FA94D49150}"/>
              </a:ext>
            </a:extLst>
          </p:cNvPr>
          <p:cNvSpPr>
            <a:spLocks noGrp="1"/>
          </p:cNvSpPr>
          <p:nvPr>
            <p:ph idx="1"/>
          </p:nvPr>
        </p:nvSpPr>
        <p:spPr>
          <a:xfrm>
            <a:off x="838200" y="1333501"/>
            <a:ext cx="10515600" cy="483090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CDF99F24-A5EC-3B48-A55C-FBA1400D734A}"/>
              </a:ext>
            </a:extLst>
          </p:cNvPr>
          <p:cNvSpPr>
            <a:spLocks noGrp="1"/>
          </p:cNvSpPr>
          <p:nvPr>
            <p:ph type="sldNum" sz="quarter" idx="12"/>
          </p:nvPr>
        </p:nvSpPr>
        <p:spPr>
          <a:xfrm>
            <a:off x="838200" y="6356350"/>
            <a:ext cx="470647" cy="365125"/>
          </a:xfrm>
          <a:prstGeom prst="rect">
            <a:avLst/>
          </a:prstGeom>
        </p:spPr>
        <p:txBody>
          <a:bodyPr/>
          <a:lstStyle>
            <a:lvl1pPr>
              <a:defRPr>
                <a:solidFill>
                  <a:schemeClr val="bg1"/>
                </a:solidFill>
              </a:defRPr>
            </a:lvl1pPr>
          </a:lstStyle>
          <a:p>
            <a:fld id="{A7F0B22C-0A9E-1F49-AEDF-5343966792C1}" type="slidenum">
              <a:rPr lang="en-US" smtClean="0"/>
              <a:pPr/>
              <a:t>‹#›</a:t>
            </a:fld>
            <a:endParaRPr lang="en-US"/>
          </a:p>
        </p:txBody>
      </p:sp>
      <p:pic>
        <p:nvPicPr>
          <p:cNvPr id="10" name="Graphic 9">
            <a:extLst>
              <a:ext uri="{FF2B5EF4-FFF2-40B4-BE49-F238E27FC236}">
                <a16:creationId xmlns:a16="http://schemas.microsoft.com/office/drawing/2014/main" id="{705D6B85-0E51-0B43-9A03-907A2FB3679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929" y="6230471"/>
            <a:ext cx="645458" cy="645458"/>
          </a:xfrm>
          <a:prstGeom prst="rect">
            <a:avLst/>
          </a:prstGeom>
        </p:spPr>
      </p:pic>
      <p:pic>
        <p:nvPicPr>
          <p:cNvPr id="11" name="Graphic 10">
            <a:extLst>
              <a:ext uri="{FF2B5EF4-FFF2-40B4-BE49-F238E27FC236}">
                <a16:creationId xmlns:a16="http://schemas.microsoft.com/office/drawing/2014/main" id="{662A46C4-959D-2948-BC0F-987DFC0C7038}"/>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080377" y="-17930"/>
            <a:ext cx="1129553" cy="1129553"/>
          </a:xfrm>
          <a:prstGeom prst="rect">
            <a:avLst/>
          </a:prstGeom>
        </p:spPr>
      </p:pic>
      <p:pic>
        <p:nvPicPr>
          <p:cNvPr id="8" name="Picture 7">
            <a:extLst>
              <a:ext uri="{FF2B5EF4-FFF2-40B4-BE49-F238E27FC236}">
                <a16:creationId xmlns:a16="http://schemas.microsoft.com/office/drawing/2014/main" id="{63EA0EF4-B385-43C0-8D8E-C50982058DDD}"/>
              </a:ext>
            </a:extLst>
          </p:cNvPr>
          <p:cNvPicPr>
            <a:picLocks noChangeAspect="1"/>
          </p:cNvPicPr>
          <p:nvPr userDrawn="1"/>
        </p:nvPicPr>
        <p:blipFill>
          <a:blip r:embed="rId6"/>
          <a:stretch>
            <a:fillRect/>
          </a:stretch>
        </p:blipFill>
        <p:spPr>
          <a:xfrm>
            <a:off x="9264745" y="6166115"/>
            <a:ext cx="2529639" cy="481836"/>
          </a:xfrm>
          <a:prstGeom prst="rect">
            <a:avLst/>
          </a:prstGeom>
        </p:spPr>
      </p:pic>
    </p:spTree>
    <p:extLst>
      <p:ext uri="{BB962C8B-B14F-4D97-AF65-F5344CB8AC3E}">
        <p14:creationId xmlns:p14="http://schemas.microsoft.com/office/powerpoint/2010/main" val="2606071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Quote">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C073464-68A7-CF45-A620-B0C8DF37851B}"/>
              </a:ext>
            </a:extLst>
          </p:cNvPr>
          <p:cNvSpPr>
            <a:spLocks noGrp="1"/>
          </p:cNvSpPr>
          <p:nvPr>
            <p:ph type="sldNum" sz="quarter" idx="12"/>
          </p:nvPr>
        </p:nvSpPr>
        <p:spPr>
          <a:xfrm>
            <a:off x="838200" y="6356350"/>
            <a:ext cx="470647" cy="365125"/>
          </a:xfrm>
          <a:prstGeom prst="rect">
            <a:avLst/>
          </a:prstGeom>
        </p:spPr>
        <p:txBody>
          <a:bodyPr/>
          <a:lstStyle>
            <a:lvl1pPr>
              <a:defRPr>
                <a:solidFill>
                  <a:schemeClr val="bg2"/>
                </a:solidFill>
              </a:defRPr>
            </a:lvl1pPr>
          </a:lstStyle>
          <a:p>
            <a:fld id="{A7F0B22C-0A9E-1F49-AEDF-5343966792C1}" type="slidenum">
              <a:rPr lang="en-US" smtClean="0"/>
              <a:pPr/>
              <a:t>‹#›</a:t>
            </a:fld>
            <a:endParaRPr lang="en-US"/>
          </a:p>
        </p:txBody>
      </p:sp>
      <p:sp>
        <p:nvSpPr>
          <p:cNvPr id="15" name="Title 1">
            <a:extLst>
              <a:ext uri="{FF2B5EF4-FFF2-40B4-BE49-F238E27FC236}">
                <a16:creationId xmlns:a16="http://schemas.microsoft.com/office/drawing/2014/main" id="{7A10212B-3E83-1340-8B97-00DD2A8A8215}"/>
              </a:ext>
            </a:extLst>
          </p:cNvPr>
          <p:cNvSpPr>
            <a:spLocks noGrp="1"/>
          </p:cNvSpPr>
          <p:nvPr>
            <p:ph type="title" hasCustomPrompt="1"/>
          </p:nvPr>
        </p:nvSpPr>
        <p:spPr>
          <a:xfrm>
            <a:off x="1308847" y="2070538"/>
            <a:ext cx="9834282" cy="2606565"/>
          </a:xfrm>
          <a:noFill/>
        </p:spPr>
        <p:txBody>
          <a:bodyPr/>
          <a:lstStyle>
            <a:lvl1pPr marL="0" indent="0">
              <a:buFont typeface="Arial" panose="020B0604020202020204" pitchFamily="34" charset="0"/>
              <a:buNone/>
              <a:defRPr>
                <a:solidFill>
                  <a:schemeClr val="bg2"/>
                </a:solidFill>
              </a:defRPr>
            </a:lvl1pPr>
          </a:lstStyle>
          <a:p>
            <a:r>
              <a:rPr lang="en-US"/>
              <a:t>Click to add quote</a:t>
            </a:r>
          </a:p>
        </p:txBody>
      </p:sp>
      <p:sp>
        <p:nvSpPr>
          <p:cNvPr id="19" name="TextBox 18">
            <a:extLst>
              <a:ext uri="{FF2B5EF4-FFF2-40B4-BE49-F238E27FC236}">
                <a16:creationId xmlns:a16="http://schemas.microsoft.com/office/drawing/2014/main" id="{38349625-4788-7B4E-925D-B645F4499967}"/>
              </a:ext>
            </a:extLst>
          </p:cNvPr>
          <p:cNvSpPr txBox="1"/>
          <p:nvPr userDrawn="1"/>
        </p:nvSpPr>
        <p:spPr>
          <a:xfrm>
            <a:off x="121408" y="-607000"/>
            <a:ext cx="12119345" cy="338554"/>
          </a:xfrm>
          <a:prstGeom prst="rect">
            <a:avLst/>
          </a:prstGeom>
          <a:noFill/>
        </p:spPr>
        <p:txBody>
          <a:bodyPr wrap="square" rtlCol="0">
            <a:spAutoFit/>
          </a:bodyPr>
          <a:lstStyle/>
          <a:p>
            <a:pPr algn="ctr"/>
            <a:r>
              <a:rPr lang="en-US" sz="1600">
                <a:solidFill>
                  <a:srgbClr val="FF0000"/>
                </a:solidFill>
              </a:rPr>
              <a:t>[Edit Background </a:t>
            </a:r>
            <a:r>
              <a:rPr lang="en-US" sz="1600" err="1">
                <a:solidFill>
                  <a:srgbClr val="FF0000"/>
                </a:solidFill>
              </a:rPr>
              <a:t>Colour</a:t>
            </a:r>
            <a:r>
              <a:rPr lang="en-US" sz="1600">
                <a:solidFill>
                  <a:srgbClr val="FF0000"/>
                </a:solidFill>
              </a:rPr>
              <a:t>: Right click &gt; Format Background &gt; Solid fill &gt; Choose </a:t>
            </a:r>
            <a:r>
              <a:rPr lang="en-US" sz="1600" err="1">
                <a:solidFill>
                  <a:srgbClr val="FF0000"/>
                </a:solidFill>
              </a:rPr>
              <a:t>colour</a:t>
            </a:r>
            <a:r>
              <a:rPr lang="en-US" sz="1600">
                <a:solidFill>
                  <a:srgbClr val="FF0000"/>
                </a:solidFill>
              </a:rPr>
              <a:t>] </a:t>
            </a:r>
            <a:r>
              <a:rPr lang="en-US" sz="1600" i="1">
                <a:solidFill>
                  <a:srgbClr val="FF0000"/>
                </a:solidFill>
              </a:rPr>
              <a:t>*This text will not appear in presentation* </a:t>
            </a:r>
          </a:p>
        </p:txBody>
      </p:sp>
      <p:pic>
        <p:nvPicPr>
          <p:cNvPr id="20" name="Graphic 19">
            <a:extLst>
              <a:ext uri="{FF2B5EF4-FFF2-40B4-BE49-F238E27FC236}">
                <a16:creationId xmlns:a16="http://schemas.microsoft.com/office/drawing/2014/main" id="{BE6FAEF0-7B1A-E642-9324-5C007BA730E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08847" y="1490691"/>
            <a:ext cx="854715" cy="398867"/>
          </a:xfrm>
          <a:prstGeom prst="rect">
            <a:avLst/>
          </a:prstGeom>
        </p:spPr>
      </p:pic>
      <p:pic>
        <p:nvPicPr>
          <p:cNvPr id="10" name="Graphic 9">
            <a:extLst>
              <a:ext uri="{FF2B5EF4-FFF2-40B4-BE49-F238E27FC236}">
                <a16:creationId xmlns:a16="http://schemas.microsoft.com/office/drawing/2014/main" id="{21A4AE20-EDD8-DD46-9FF0-7F5A30129D01}"/>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7929" y="6230471"/>
            <a:ext cx="645458" cy="645458"/>
          </a:xfrm>
          <a:prstGeom prst="rect">
            <a:avLst/>
          </a:prstGeom>
        </p:spPr>
      </p:pic>
      <p:pic>
        <p:nvPicPr>
          <p:cNvPr id="11" name="Graphic 10">
            <a:extLst>
              <a:ext uri="{FF2B5EF4-FFF2-40B4-BE49-F238E27FC236}">
                <a16:creationId xmlns:a16="http://schemas.microsoft.com/office/drawing/2014/main" id="{58D53C13-8F43-D344-AC70-C9E40966301A}"/>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080377" y="-17930"/>
            <a:ext cx="1129553" cy="1129553"/>
          </a:xfrm>
          <a:prstGeom prst="rect">
            <a:avLst/>
          </a:prstGeom>
        </p:spPr>
      </p:pic>
      <p:pic>
        <p:nvPicPr>
          <p:cNvPr id="13" name="Picture 12">
            <a:extLst>
              <a:ext uri="{FF2B5EF4-FFF2-40B4-BE49-F238E27FC236}">
                <a16:creationId xmlns:a16="http://schemas.microsoft.com/office/drawing/2014/main" id="{1FB6AEA9-B46C-4895-83F3-14FF680DCA24}"/>
              </a:ext>
            </a:extLst>
          </p:cNvPr>
          <p:cNvPicPr>
            <a:picLocks noChangeAspect="1"/>
          </p:cNvPicPr>
          <p:nvPr userDrawn="1"/>
        </p:nvPicPr>
        <p:blipFill>
          <a:blip r:embed="rId8"/>
          <a:stretch>
            <a:fillRect/>
          </a:stretch>
        </p:blipFill>
        <p:spPr>
          <a:xfrm>
            <a:off x="9264745" y="6166115"/>
            <a:ext cx="2529639" cy="481836"/>
          </a:xfrm>
          <a:prstGeom prst="rect">
            <a:avLst/>
          </a:prstGeom>
        </p:spPr>
      </p:pic>
    </p:spTree>
    <p:extLst>
      <p:ext uri="{BB962C8B-B14F-4D97-AF65-F5344CB8AC3E}">
        <p14:creationId xmlns:p14="http://schemas.microsoft.com/office/powerpoint/2010/main" val="299385150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 Slide ">
    <p:bg>
      <p:bgPr>
        <a:solidFill>
          <a:schemeClr val="accent4"/>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C073464-68A7-CF45-A620-B0C8DF37851B}"/>
              </a:ext>
            </a:extLst>
          </p:cNvPr>
          <p:cNvSpPr>
            <a:spLocks noGrp="1"/>
          </p:cNvSpPr>
          <p:nvPr>
            <p:ph type="sldNum" sz="quarter" idx="12"/>
          </p:nvPr>
        </p:nvSpPr>
        <p:spPr>
          <a:xfrm>
            <a:off x="838200" y="6356350"/>
            <a:ext cx="470647" cy="365125"/>
          </a:xfrm>
          <a:prstGeom prst="rect">
            <a:avLst/>
          </a:prstGeom>
        </p:spPr>
        <p:txBody>
          <a:bodyPr/>
          <a:lstStyle>
            <a:lvl1pPr>
              <a:defRPr>
                <a:solidFill>
                  <a:schemeClr val="bg2"/>
                </a:solidFill>
              </a:defRPr>
            </a:lvl1pPr>
          </a:lstStyle>
          <a:p>
            <a:fld id="{A7F0B22C-0A9E-1F49-AEDF-5343966792C1}" type="slidenum">
              <a:rPr lang="en-US" smtClean="0"/>
              <a:pPr/>
              <a:t>‹#›</a:t>
            </a:fld>
            <a:endParaRPr lang="en-US"/>
          </a:p>
        </p:txBody>
      </p:sp>
      <p:pic>
        <p:nvPicPr>
          <p:cNvPr id="12" name="Graphic 11">
            <a:extLst>
              <a:ext uri="{FF2B5EF4-FFF2-40B4-BE49-F238E27FC236}">
                <a16:creationId xmlns:a16="http://schemas.microsoft.com/office/drawing/2014/main" id="{56DA69C4-D6A5-DE40-A2FE-3DC7866B107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929" y="6230471"/>
            <a:ext cx="645458" cy="645458"/>
          </a:xfrm>
          <a:prstGeom prst="rect">
            <a:avLst/>
          </a:prstGeom>
        </p:spPr>
      </p:pic>
      <p:sp>
        <p:nvSpPr>
          <p:cNvPr id="16" name="Rectangle 15">
            <a:extLst>
              <a:ext uri="{FF2B5EF4-FFF2-40B4-BE49-F238E27FC236}">
                <a16:creationId xmlns:a16="http://schemas.microsoft.com/office/drawing/2014/main" id="{794198BC-991F-524D-8B47-ACEB1675269C}"/>
              </a:ext>
            </a:extLst>
          </p:cNvPr>
          <p:cNvSpPr/>
          <p:nvPr userDrawn="1"/>
        </p:nvSpPr>
        <p:spPr>
          <a:xfrm>
            <a:off x="838200" y="3090446"/>
            <a:ext cx="3622683" cy="1046440"/>
          </a:xfrm>
          <a:prstGeom prst="rect">
            <a:avLst/>
          </a:prstGeom>
        </p:spPr>
        <p:txBody>
          <a:bodyPr wrap="square" lIns="0" tIns="0" rIns="0" bIns="0" anchor="b" anchorCtr="0">
            <a:spAutoFit/>
          </a:bodyPr>
          <a:lstStyle/>
          <a:p>
            <a:endParaRPr lang="en-GB" sz="1200">
              <a:solidFill>
                <a:schemeClr val="bg1"/>
              </a:solidFill>
              <a:latin typeface="Arial" panose="020B0604020202020204" pitchFamily="34" charset="0"/>
              <a:cs typeface="Arial" panose="020B0604020202020204" pitchFamily="34" charset="0"/>
            </a:endParaRPr>
          </a:p>
          <a:p>
            <a:pPr marL="0" indent="358775">
              <a:spcAft>
                <a:spcPts val="1200"/>
              </a:spcAft>
            </a:pPr>
            <a:r>
              <a:rPr lang="en-GB" sz="1200">
                <a:solidFill>
                  <a:schemeClr val="bg1"/>
                </a:solidFill>
                <a:latin typeface="Arial" panose="020B0604020202020204" pitchFamily="34" charset="0"/>
                <a:cs typeface="Arial" panose="020B0604020202020204" pitchFamily="34" charset="0"/>
              </a:rPr>
              <a:t>ctinsuretech.com</a:t>
            </a:r>
          </a:p>
          <a:p>
            <a:pPr marL="0" indent="358775" algn="l" defTabSz="912933" rtl="0" eaLnBrk="1" latinLnBrk="0" hangingPunct="1">
              <a:spcAft>
                <a:spcPts val="1200"/>
              </a:spcAft>
            </a:pPr>
            <a:r>
              <a:rPr lang="en-GB" sz="1200" kern="1200">
                <a:solidFill>
                  <a:schemeClr val="bg1"/>
                </a:solidFill>
                <a:latin typeface="Arial" panose="020B0604020202020204" pitchFamily="34" charset="0"/>
                <a:ea typeface="+mn-ea"/>
                <a:cs typeface="Arial" panose="020B0604020202020204" pitchFamily="34" charset="0"/>
              </a:rPr>
              <a:t>Charles Taylor </a:t>
            </a:r>
          </a:p>
          <a:p>
            <a:pPr marL="0" indent="358775" algn="l" defTabSz="912933" rtl="0" eaLnBrk="1" latinLnBrk="0" hangingPunct="1">
              <a:spcAft>
                <a:spcPts val="1200"/>
              </a:spcAft>
            </a:pPr>
            <a:r>
              <a:rPr lang="en-GB" sz="1200" kern="1200">
                <a:solidFill>
                  <a:schemeClr val="bg1"/>
                </a:solidFill>
                <a:latin typeface="Arial" panose="020B0604020202020204" pitchFamily="34" charset="0"/>
                <a:ea typeface="+mn-ea"/>
                <a:cs typeface="Arial" panose="020B0604020202020204" pitchFamily="34" charset="0"/>
              </a:rPr>
              <a:t>@CT_Insuretech</a:t>
            </a:r>
          </a:p>
        </p:txBody>
      </p:sp>
      <p:pic>
        <p:nvPicPr>
          <p:cNvPr id="23" name="Picture 2" descr="\\ldn-cgfiles2\userfolder$\sheehj\Desktop\linkedin.emf">
            <a:extLst>
              <a:ext uri="{FF2B5EF4-FFF2-40B4-BE49-F238E27FC236}">
                <a16:creationId xmlns:a16="http://schemas.microsoft.com/office/drawing/2014/main" id="{26611753-28B1-D44B-AB7C-741E0F9D4F87}"/>
              </a:ext>
            </a:extLst>
          </p:cNvPr>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822852" y="3579246"/>
            <a:ext cx="283853" cy="283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2AEE843-445B-E54E-B848-2329184DFF8D}"/>
              </a:ext>
            </a:extLst>
          </p:cNvPr>
          <p:cNvSpPr/>
          <p:nvPr userDrawn="1"/>
        </p:nvSpPr>
        <p:spPr>
          <a:xfrm>
            <a:off x="707042" y="2343492"/>
            <a:ext cx="2068708" cy="369332"/>
          </a:xfrm>
          <a:prstGeom prst="rect">
            <a:avLst/>
          </a:prstGeom>
        </p:spPr>
        <p:txBody>
          <a:bodyPr wrap="none">
            <a:spAutoFit/>
          </a:bodyPr>
          <a:lstStyle/>
          <a:p>
            <a:r>
              <a:rPr lang="en-GB" sz="1800">
                <a:solidFill>
                  <a:schemeClr val="bg1"/>
                </a:solidFill>
                <a:latin typeface="Arial" panose="020B0604020202020204" pitchFamily="34" charset="0"/>
                <a:cs typeface="Arial" panose="020B0604020202020204" pitchFamily="34" charset="0"/>
              </a:rPr>
              <a:t>© </a:t>
            </a:r>
            <a:r>
              <a:rPr lang="en-GB" sz="1800" b="1">
                <a:solidFill>
                  <a:schemeClr val="bg1"/>
                </a:solidFill>
                <a:latin typeface="Arial" panose="020B0604020202020204" pitchFamily="34" charset="0"/>
                <a:cs typeface="Arial" panose="020B0604020202020204" pitchFamily="34" charset="0"/>
              </a:rPr>
              <a:t>Charles Taylor </a:t>
            </a:r>
          </a:p>
        </p:txBody>
      </p:sp>
      <p:pic>
        <p:nvPicPr>
          <p:cNvPr id="3" name="Graphic 2">
            <a:extLst>
              <a:ext uri="{FF2B5EF4-FFF2-40B4-BE49-F238E27FC236}">
                <a16:creationId xmlns:a16="http://schemas.microsoft.com/office/drawing/2014/main" id="{E3DBFF32-641F-7348-ADE4-FCCBAF106CF5}"/>
              </a:ext>
            </a:extLst>
          </p:cNvPr>
          <p:cNvPicPr>
            <a:picLocks noChangeAspect="1"/>
          </p:cNvPicPr>
          <p:nvPr userDrawn="1"/>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1859" y="3981252"/>
            <a:ext cx="245836" cy="199824"/>
          </a:xfrm>
          <a:prstGeom prst="rect">
            <a:avLst/>
          </a:prstGeom>
        </p:spPr>
      </p:pic>
      <p:pic>
        <p:nvPicPr>
          <p:cNvPr id="7" name="Graphic 6">
            <a:extLst>
              <a:ext uri="{FF2B5EF4-FFF2-40B4-BE49-F238E27FC236}">
                <a16:creationId xmlns:a16="http://schemas.microsoft.com/office/drawing/2014/main" id="{0547E338-3331-734F-880A-161B61DD7EE8}"/>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46395" y="3243224"/>
            <a:ext cx="241300" cy="241300"/>
          </a:xfrm>
          <a:prstGeom prst="rect">
            <a:avLst/>
          </a:prstGeom>
        </p:spPr>
      </p:pic>
      <p:sp>
        <p:nvSpPr>
          <p:cNvPr id="17" name="Rectangle 16">
            <a:extLst>
              <a:ext uri="{FF2B5EF4-FFF2-40B4-BE49-F238E27FC236}">
                <a16:creationId xmlns:a16="http://schemas.microsoft.com/office/drawing/2014/main" id="{6D44DEEB-6F73-0248-AA8A-2465153A039C}"/>
              </a:ext>
            </a:extLst>
          </p:cNvPr>
          <p:cNvSpPr/>
          <p:nvPr userDrawn="1"/>
        </p:nvSpPr>
        <p:spPr>
          <a:xfrm>
            <a:off x="838200" y="4984667"/>
            <a:ext cx="6175342" cy="1077218"/>
          </a:xfrm>
          <a:prstGeom prst="rect">
            <a:avLst/>
          </a:prstGeom>
        </p:spPr>
        <p:txBody>
          <a:bodyPr wrap="square" lIns="0" tIns="0" rIns="0" bIns="0" anchor="b" anchorCtr="0">
            <a:spAutoFit/>
          </a:bodyPr>
          <a:lstStyle/>
          <a:p>
            <a:r>
              <a:rPr lang="en-GB" sz="1000" b="0">
                <a:solidFill>
                  <a:schemeClr val="bg1"/>
                </a:solidFill>
              </a:rPr>
              <a:t>Disclaimer: This presentation is intended to provide a general update on its subject matter and is for guidance purposes only. Nothing in this presentation shall constitute legal or other advice and should not be relied upon as such. Any information within this presentation referring to statute, law, regulation, guidance or any other publication should not be regarded as a substitute for reading in full and seeking professional advice on the relevant statute, law, regulation, guidance or other publication and any amendments to such documentation from time to time. Charles Taylor shall have no liability for any loss arising from any reliance on the information provided in this presentation.</a:t>
            </a:r>
          </a:p>
        </p:txBody>
      </p:sp>
      <p:pic>
        <p:nvPicPr>
          <p:cNvPr id="20" name="Graphic 19">
            <a:extLst>
              <a:ext uri="{FF2B5EF4-FFF2-40B4-BE49-F238E27FC236}">
                <a16:creationId xmlns:a16="http://schemas.microsoft.com/office/drawing/2014/main" id="{CA50ED87-C779-9045-BF7F-6DDC63F52284}"/>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080377" y="-17930"/>
            <a:ext cx="1129553" cy="1129553"/>
          </a:xfrm>
          <a:prstGeom prst="rect">
            <a:avLst/>
          </a:prstGeom>
        </p:spPr>
      </p:pic>
      <p:sp>
        <p:nvSpPr>
          <p:cNvPr id="9" name="TextBox 8">
            <a:extLst>
              <a:ext uri="{FF2B5EF4-FFF2-40B4-BE49-F238E27FC236}">
                <a16:creationId xmlns:a16="http://schemas.microsoft.com/office/drawing/2014/main" id="{C290E29F-E4C7-1243-B444-F8051C2B4BCB}"/>
              </a:ext>
            </a:extLst>
          </p:cNvPr>
          <p:cNvSpPr txBox="1"/>
          <p:nvPr userDrawn="1"/>
        </p:nvSpPr>
        <p:spPr>
          <a:xfrm>
            <a:off x="1106705" y="4277039"/>
            <a:ext cx="2258499" cy="276999"/>
          </a:xfrm>
          <a:prstGeom prst="rect">
            <a:avLst/>
          </a:prstGeom>
          <a:noFill/>
        </p:spPr>
        <p:txBody>
          <a:bodyPr wrap="square" rtlCol="0">
            <a:spAutoFit/>
          </a:bodyPr>
          <a:lstStyle/>
          <a:p>
            <a:r>
              <a:rPr lang="en-US" sz="1200">
                <a:solidFill>
                  <a:schemeClr val="bg1"/>
                </a:solidFill>
              </a:rPr>
              <a:t>@ctinsuretech</a:t>
            </a:r>
          </a:p>
        </p:txBody>
      </p:sp>
      <p:pic>
        <p:nvPicPr>
          <p:cNvPr id="15" name="Picture 14">
            <a:extLst>
              <a:ext uri="{FF2B5EF4-FFF2-40B4-BE49-F238E27FC236}">
                <a16:creationId xmlns:a16="http://schemas.microsoft.com/office/drawing/2014/main" id="{FCB5E07C-FB6E-4FCB-BFE0-E091CED3F32B}"/>
              </a:ext>
            </a:extLst>
          </p:cNvPr>
          <p:cNvPicPr>
            <a:picLocks noChangeAspect="1"/>
          </p:cNvPicPr>
          <p:nvPr userDrawn="1"/>
        </p:nvPicPr>
        <p:blipFill>
          <a:blip r:embed="rId11"/>
          <a:stretch>
            <a:fillRect/>
          </a:stretch>
        </p:blipFill>
        <p:spPr>
          <a:xfrm>
            <a:off x="782514" y="4267708"/>
            <a:ext cx="364525" cy="364525"/>
          </a:xfrm>
          <a:prstGeom prst="rect">
            <a:avLst/>
          </a:prstGeom>
        </p:spPr>
      </p:pic>
      <p:pic>
        <p:nvPicPr>
          <p:cNvPr id="18" name="Picture 17" descr="A close up of a logo&#10;&#10;Description automatically generated">
            <a:extLst>
              <a:ext uri="{FF2B5EF4-FFF2-40B4-BE49-F238E27FC236}">
                <a16:creationId xmlns:a16="http://schemas.microsoft.com/office/drawing/2014/main" id="{CAD26A9C-8016-4D82-9C7D-E96EA1171138}"/>
              </a:ext>
            </a:extLst>
          </p:cNvPr>
          <p:cNvPicPr>
            <a:picLocks noChangeAspect="1"/>
          </p:cNvPicPr>
          <p:nvPr userDrawn="1"/>
        </p:nvPicPr>
        <p:blipFill>
          <a:blip r:embed="rId12"/>
          <a:stretch>
            <a:fillRect/>
          </a:stretch>
        </p:blipFill>
        <p:spPr>
          <a:xfrm>
            <a:off x="9261425" y="5519651"/>
            <a:ext cx="2501873" cy="1201824"/>
          </a:xfrm>
          <a:prstGeom prst="rect">
            <a:avLst/>
          </a:prstGeom>
        </p:spPr>
      </p:pic>
    </p:spTree>
    <p:extLst>
      <p:ext uri="{BB962C8B-B14F-4D97-AF65-F5344CB8AC3E}">
        <p14:creationId xmlns:p14="http://schemas.microsoft.com/office/powerpoint/2010/main" val="213924307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CA08C1-E4C7-BF48-BF5E-FAB6ACD67F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CBE92D-32D7-7A4C-B124-41B02D091D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7980E6A-5BB4-034A-BFC6-EBBB66BD5B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020B87-E659-4D42-8EE6-52F1656C83CB}"/>
              </a:ext>
            </a:extLst>
          </p:cNvPr>
          <p:cNvSpPr>
            <a:spLocks noGrp="1"/>
          </p:cNvSpPr>
          <p:nvPr>
            <p:ph type="sldNum" sz="quarter" idx="4"/>
          </p:nvPr>
        </p:nvSpPr>
        <p:spPr>
          <a:xfrm>
            <a:off x="838200" y="6356350"/>
            <a:ext cx="470647" cy="365125"/>
          </a:xfrm>
          <a:prstGeom prst="rect">
            <a:avLst/>
          </a:prstGeom>
        </p:spPr>
        <p:txBody>
          <a:bodyPr vert="horz" lIns="91440" tIns="45720" rIns="91440" bIns="45720" rtlCol="0" anchor="ctr"/>
          <a:lstStyle>
            <a:lvl1pPr algn="l">
              <a:defRPr sz="1200" b="1">
                <a:solidFill>
                  <a:schemeClr val="tx1"/>
                </a:solidFill>
                <a:latin typeface="Arial" panose="020B0604020202020204" pitchFamily="34" charset="0"/>
                <a:cs typeface="Arial" panose="020B0604020202020204" pitchFamily="34" charset="0"/>
              </a:defRPr>
            </a:lvl1pPr>
          </a:lstStyle>
          <a:p>
            <a:fld id="{A7F0B22C-0A9E-1F49-AEDF-5343966792C1}" type="slidenum">
              <a:rPr lang="en-US" smtClean="0"/>
              <a:pPr/>
              <a:t>‹#›</a:t>
            </a:fld>
            <a:endParaRPr lang="en-US"/>
          </a:p>
        </p:txBody>
      </p:sp>
    </p:spTree>
    <p:extLst>
      <p:ext uri="{BB962C8B-B14F-4D97-AF65-F5344CB8AC3E}">
        <p14:creationId xmlns:p14="http://schemas.microsoft.com/office/powerpoint/2010/main" val="1284947068"/>
      </p:ext>
    </p:extLst>
  </p:cSld>
  <p:clrMap bg1="lt1" tx1="dk1" bg2="lt2" tx2="dk2" accent1="accent1" accent2="accent2" accent3="accent3" accent4="accent4" accent5="accent5" accent6="accent6" hlink="hlink" folHlink="folHlink"/>
  <p:sldLayoutIdLst>
    <p:sldLayoutId id="2147483717" r:id="rId1"/>
    <p:sldLayoutId id="2147483715" r:id="rId2"/>
    <p:sldLayoutId id="2147483662" r:id="rId3"/>
    <p:sldLayoutId id="2147483716" r:id="rId4"/>
    <p:sldLayoutId id="2147483695" r:id="rId5"/>
    <p:sldLayoutId id="2147483705" r:id="rId6"/>
  </p:sldLayoutIdLst>
  <p:hf hdr="0" ftr="0" dt="0"/>
  <p:txStyles>
    <p:titleStyle>
      <a:lvl1pPr algn="l" defTabSz="914400" rtl="0" eaLnBrk="1" latinLnBrk="0" hangingPunct="1">
        <a:lnSpc>
          <a:spcPct val="90000"/>
        </a:lnSpc>
        <a:spcBef>
          <a:spcPct val="0"/>
        </a:spcBef>
        <a:buNone/>
        <a:defRPr sz="28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harlestaylorplc.sharepoint.com/:f:/s/CDO-PMO/EgXmRkboja9Isq3OcPtq_nwBbQhVvuGKOE-5KXehrdm1-A?e=4szhmO"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PVs_xZ46Cxw"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gif"/></Relationships>
</file>

<file path=ppt/slides/_rels/slide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6.jpeg"/><Relationship Id="rId4" Type="http://schemas.openxmlformats.org/officeDocument/2006/relationships/image" Target="../media/image35.jpe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768F06-D668-C8F8-4954-7CDF08D228AA}"/>
              </a:ext>
            </a:extLst>
          </p:cNvPr>
          <p:cNvSpPr>
            <a:spLocks noGrp="1"/>
          </p:cNvSpPr>
          <p:nvPr>
            <p:ph type="title"/>
          </p:nvPr>
        </p:nvSpPr>
        <p:spPr/>
        <p:txBody>
          <a:bodyPr/>
          <a:lstStyle/>
          <a:p>
            <a:r>
              <a:rPr lang="en-US" noProof="0" dirty="0"/>
              <a:t>Schedule and topics</a:t>
            </a:r>
          </a:p>
        </p:txBody>
      </p:sp>
      <p:sp>
        <p:nvSpPr>
          <p:cNvPr id="9" name="TextBox 8">
            <a:extLst>
              <a:ext uri="{FF2B5EF4-FFF2-40B4-BE49-F238E27FC236}">
                <a16:creationId xmlns:a16="http://schemas.microsoft.com/office/drawing/2014/main" id="{80CA4452-5B40-B57F-CB90-46C616631C20}"/>
              </a:ext>
            </a:extLst>
          </p:cNvPr>
          <p:cNvSpPr txBox="1"/>
          <p:nvPr/>
        </p:nvSpPr>
        <p:spPr>
          <a:xfrm>
            <a:off x="3483747" y="5138831"/>
            <a:ext cx="5224507" cy="646331"/>
          </a:xfrm>
          <a:prstGeom prst="rect">
            <a:avLst/>
          </a:prstGeom>
          <a:noFill/>
        </p:spPr>
        <p:txBody>
          <a:bodyPr wrap="none" rtlCol="0">
            <a:spAutoFit/>
          </a:bodyPr>
          <a:lstStyle/>
          <a:p>
            <a:r>
              <a:rPr lang="en-US"/>
              <a:t>Calls will be recorded and uploaded every day at:</a:t>
            </a:r>
          </a:p>
          <a:p>
            <a:pPr algn="ctr"/>
            <a:r>
              <a:rPr lang="en-US">
                <a:hlinkClick r:id="rId3"/>
              </a:rPr>
              <a:t>Shared folder</a:t>
            </a:r>
            <a:endParaRPr lang="en-US"/>
          </a:p>
        </p:txBody>
      </p:sp>
      <p:graphicFrame>
        <p:nvGraphicFramePr>
          <p:cNvPr id="6" name="Content Placeholder 5">
            <a:extLst>
              <a:ext uri="{FF2B5EF4-FFF2-40B4-BE49-F238E27FC236}">
                <a16:creationId xmlns:a16="http://schemas.microsoft.com/office/drawing/2014/main" id="{66EAEC62-E99A-975F-4E6E-252E817A55FD}"/>
              </a:ext>
            </a:extLst>
          </p:cNvPr>
          <p:cNvGraphicFramePr>
            <a:graphicFrameLocks noGrp="1"/>
          </p:cNvGraphicFramePr>
          <p:nvPr>
            <p:ph idx="1"/>
          </p:nvPr>
        </p:nvGraphicFramePr>
        <p:xfrm>
          <a:off x="118334" y="1251837"/>
          <a:ext cx="11887200" cy="3728954"/>
        </p:xfrm>
        <a:graphic>
          <a:graphicData uri="http://schemas.openxmlformats.org/drawingml/2006/table">
            <a:tbl>
              <a:tblPr/>
              <a:tblGrid>
                <a:gridCol w="792480">
                  <a:extLst>
                    <a:ext uri="{9D8B030D-6E8A-4147-A177-3AD203B41FA5}">
                      <a16:colId xmlns:a16="http://schemas.microsoft.com/office/drawing/2014/main" val="1838402032"/>
                    </a:ext>
                  </a:extLst>
                </a:gridCol>
                <a:gridCol w="792480">
                  <a:extLst>
                    <a:ext uri="{9D8B030D-6E8A-4147-A177-3AD203B41FA5}">
                      <a16:colId xmlns:a16="http://schemas.microsoft.com/office/drawing/2014/main" val="410673803"/>
                    </a:ext>
                  </a:extLst>
                </a:gridCol>
                <a:gridCol w="792480">
                  <a:extLst>
                    <a:ext uri="{9D8B030D-6E8A-4147-A177-3AD203B41FA5}">
                      <a16:colId xmlns:a16="http://schemas.microsoft.com/office/drawing/2014/main" val="3159311039"/>
                    </a:ext>
                  </a:extLst>
                </a:gridCol>
                <a:gridCol w="792480">
                  <a:extLst>
                    <a:ext uri="{9D8B030D-6E8A-4147-A177-3AD203B41FA5}">
                      <a16:colId xmlns:a16="http://schemas.microsoft.com/office/drawing/2014/main" val="2823534998"/>
                    </a:ext>
                  </a:extLst>
                </a:gridCol>
                <a:gridCol w="792480">
                  <a:extLst>
                    <a:ext uri="{9D8B030D-6E8A-4147-A177-3AD203B41FA5}">
                      <a16:colId xmlns:a16="http://schemas.microsoft.com/office/drawing/2014/main" val="2060868335"/>
                    </a:ext>
                  </a:extLst>
                </a:gridCol>
                <a:gridCol w="792480">
                  <a:extLst>
                    <a:ext uri="{9D8B030D-6E8A-4147-A177-3AD203B41FA5}">
                      <a16:colId xmlns:a16="http://schemas.microsoft.com/office/drawing/2014/main" val="3549669079"/>
                    </a:ext>
                  </a:extLst>
                </a:gridCol>
                <a:gridCol w="792480">
                  <a:extLst>
                    <a:ext uri="{9D8B030D-6E8A-4147-A177-3AD203B41FA5}">
                      <a16:colId xmlns:a16="http://schemas.microsoft.com/office/drawing/2014/main" val="2227120321"/>
                    </a:ext>
                  </a:extLst>
                </a:gridCol>
                <a:gridCol w="792480">
                  <a:extLst>
                    <a:ext uri="{9D8B030D-6E8A-4147-A177-3AD203B41FA5}">
                      <a16:colId xmlns:a16="http://schemas.microsoft.com/office/drawing/2014/main" val="3524126825"/>
                    </a:ext>
                  </a:extLst>
                </a:gridCol>
                <a:gridCol w="792480">
                  <a:extLst>
                    <a:ext uri="{9D8B030D-6E8A-4147-A177-3AD203B41FA5}">
                      <a16:colId xmlns:a16="http://schemas.microsoft.com/office/drawing/2014/main" val="2054658590"/>
                    </a:ext>
                  </a:extLst>
                </a:gridCol>
                <a:gridCol w="792480">
                  <a:extLst>
                    <a:ext uri="{9D8B030D-6E8A-4147-A177-3AD203B41FA5}">
                      <a16:colId xmlns:a16="http://schemas.microsoft.com/office/drawing/2014/main" val="1022397916"/>
                    </a:ext>
                  </a:extLst>
                </a:gridCol>
                <a:gridCol w="792480">
                  <a:extLst>
                    <a:ext uri="{9D8B030D-6E8A-4147-A177-3AD203B41FA5}">
                      <a16:colId xmlns:a16="http://schemas.microsoft.com/office/drawing/2014/main" val="125147268"/>
                    </a:ext>
                  </a:extLst>
                </a:gridCol>
                <a:gridCol w="792480">
                  <a:extLst>
                    <a:ext uri="{9D8B030D-6E8A-4147-A177-3AD203B41FA5}">
                      <a16:colId xmlns:a16="http://schemas.microsoft.com/office/drawing/2014/main" val="412532159"/>
                    </a:ext>
                  </a:extLst>
                </a:gridCol>
                <a:gridCol w="792480">
                  <a:extLst>
                    <a:ext uri="{9D8B030D-6E8A-4147-A177-3AD203B41FA5}">
                      <a16:colId xmlns:a16="http://schemas.microsoft.com/office/drawing/2014/main" val="1754937468"/>
                    </a:ext>
                  </a:extLst>
                </a:gridCol>
                <a:gridCol w="792480">
                  <a:extLst>
                    <a:ext uri="{9D8B030D-6E8A-4147-A177-3AD203B41FA5}">
                      <a16:colId xmlns:a16="http://schemas.microsoft.com/office/drawing/2014/main" val="2422326578"/>
                    </a:ext>
                  </a:extLst>
                </a:gridCol>
                <a:gridCol w="792480">
                  <a:extLst>
                    <a:ext uri="{9D8B030D-6E8A-4147-A177-3AD203B41FA5}">
                      <a16:colId xmlns:a16="http://schemas.microsoft.com/office/drawing/2014/main" val="1000227612"/>
                    </a:ext>
                  </a:extLst>
                </a:gridCol>
              </a:tblGrid>
              <a:tr h="229051">
                <a:tc gridSpan="3">
                  <a:txBody>
                    <a:bodyPr/>
                    <a:lstStyle/>
                    <a:p>
                      <a:pPr algn="ctr" fontAlgn="ctr"/>
                      <a:r>
                        <a:rPr lang="en-US" sz="1200" b="0" i="0" u="none" strike="noStrike">
                          <a:solidFill>
                            <a:srgbClr val="000000"/>
                          </a:solidFill>
                          <a:effectLst/>
                          <a:latin typeface="Calibri" panose="020F0502020204030204" pitchFamily="34" charset="0"/>
                        </a:rPr>
                        <a:t>Day 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757922169"/>
                  </a:ext>
                </a:extLst>
              </a:tr>
              <a:tr h="1420118">
                <a:tc gridSpan="3">
                  <a:txBody>
                    <a:bodyPr/>
                    <a:lstStyle/>
                    <a:p>
                      <a:pPr algn="ctr" fontAlgn="t"/>
                      <a:r>
                        <a:rPr lang="en-US" sz="1200" b="0" i="0" u="none" strike="noStrike">
                          <a:solidFill>
                            <a:srgbClr val="000000"/>
                          </a:solidFill>
                          <a:effectLst/>
                          <a:latin typeface="Calibri" panose="020F0502020204030204" pitchFamily="34" charset="0"/>
                        </a:rPr>
                        <a:t>Agile Manifesto</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Why Agile? What about Waterfall?</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The "Sprint": What does it mean to iterate?</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Agile outside the software industry</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dirty="0">
                          <a:solidFill>
                            <a:srgbClr val="000000"/>
                          </a:solidFill>
                          <a:effectLst/>
                          <a:latin typeface="Calibri" panose="020F0502020204030204" pitchFamily="34" charset="0"/>
                        </a:rPr>
                        <a:t>Scrum: Pillars and values</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Events: Daily, Planning, Demo, Retro</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Roles overview: Scrum Master, Product Owner, The Team</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a:solidFill>
                            <a:srgbClr val="000000"/>
                          </a:solidFill>
                          <a:effectLst/>
                          <a:latin typeface="Calibri" panose="020F0502020204030204" pitchFamily="34" charset="0"/>
                        </a:rPr>
                        <a:t>Role: Scrum Master</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a:solidFill>
                            <a:srgbClr val="000000"/>
                          </a:solidFill>
                          <a:effectLst/>
                          <a:latin typeface="Calibri" panose="020F0502020204030204" pitchFamily="34" charset="0"/>
                        </a:rPr>
                        <a:t>Role: Product Owner</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a:solidFill>
                            <a:srgbClr val="000000"/>
                          </a:solidFill>
                          <a:effectLst/>
                          <a:latin typeface="Calibri" panose="020F0502020204030204" pitchFamily="34" charset="0"/>
                        </a:rPr>
                        <a:t>Role: The Team</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What is a self-managed team?</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204091259"/>
                  </a:ext>
                </a:extLst>
              </a:tr>
              <a:tr h="229051">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1200" b="0" i="0" u="none" strike="noStrike">
                        <a:solidFill>
                          <a:srgbClr val="000000"/>
                        </a:solidFill>
                        <a:effectLst/>
                        <a:latin typeface="Calibri" panose="020F0502020204030204" pitchFamily="34" charset="0"/>
                      </a:endParaRPr>
                    </a:p>
                  </a:txBody>
                  <a:tcPr marL="7620" marR="7620" marT="762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921620"/>
                  </a:ext>
                </a:extLst>
              </a:tr>
              <a:tr h="229051">
                <a:tc gridSpan="3">
                  <a:txBody>
                    <a:bodyPr/>
                    <a:lstStyle/>
                    <a:p>
                      <a:pPr algn="ctr" fontAlgn="ctr"/>
                      <a:r>
                        <a:rPr lang="en-US" sz="1200" b="0" i="0" u="none" strike="noStrike">
                          <a:solidFill>
                            <a:srgbClr val="000000"/>
                          </a:solidFill>
                          <a:effectLst/>
                          <a:latin typeface="Calibri" panose="020F0502020204030204" pitchFamily="34" charset="0"/>
                        </a:rPr>
                        <a:t>Day 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tc gridSpan="3">
                  <a:txBody>
                    <a:bodyPr/>
                    <a:lstStyle/>
                    <a:p>
                      <a:pPr algn="ctr" fontAlgn="ctr"/>
                      <a:r>
                        <a:rPr lang="en-US" sz="1200" b="0" i="0" u="none" strike="noStrike">
                          <a:solidFill>
                            <a:srgbClr val="000000"/>
                          </a:solidFill>
                          <a:effectLst/>
                          <a:latin typeface="Calibri" panose="020F0502020204030204" pitchFamily="34" charset="0"/>
                        </a:rPr>
                        <a:t>Day 10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1484040766"/>
                  </a:ext>
                </a:extLst>
              </a:tr>
              <a:tr h="1621683">
                <a:tc gridSpan="3">
                  <a:txBody>
                    <a:bodyPr/>
                    <a:lstStyle/>
                    <a:p>
                      <a:pPr algn="ctr" fontAlgn="t"/>
                      <a:r>
                        <a:rPr lang="en-US" sz="1200" b="0" i="0" u="none" strike="noStrike">
                          <a:solidFill>
                            <a:srgbClr val="000000"/>
                          </a:solidFill>
                          <a:effectLst/>
                          <a:latin typeface="Calibri" panose="020F0502020204030204" pitchFamily="34" charset="0"/>
                        </a:rPr>
                        <a:t>What is a backlog?</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User Stories: Format</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Definition of Ready</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Definition of Done</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differences vs "Product Backlog Item"</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differences vs traditional documentation</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a:solidFill>
                            <a:srgbClr val="000000"/>
                          </a:solidFill>
                          <a:effectLst/>
                          <a:latin typeface="Calibri" panose="020F0502020204030204" pitchFamily="34" charset="0"/>
                        </a:rPr>
                        <a:t>Event: Refinement</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Estimation techniques: Story points, Analogy, Poker planning</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Live poker planning exercise</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Event: Sprint Planning (Again)</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Progress metrics: Velocity, Burndown</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dirty="0">
                          <a:solidFill>
                            <a:srgbClr val="000000"/>
                          </a:solidFill>
                          <a:effectLst/>
                          <a:latin typeface="Calibri" panose="020F0502020204030204" pitchFamily="34" charset="0"/>
                        </a:rPr>
                        <a:t>Azure </a:t>
                      </a:r>
                      <a:r>
                        <a:rPr lang="en-US" sz="1200" b="0" i="0" u="none" strike="noStrike" dirty="0" err="1">
                          <a:solidFill>
                            <a:srgbClr val="000000"/>
                          </a:solidFill>
                          <a:effectLst/>
                          <a:latin typeface="Calibri" panose="020F0502020204030204" pitchFamily="34" charset="0"/>
                        </a:rPr>
                        <a:t>devops</a:t>
                      </a:r>
                      <a:r>
                        <a:rPr lang="en-US" sz="1200" b="0" i="0" u="none" strike="noStrike" dirty="0">
                          <a:solidFill>
                            <a:srgbClr val="000000"/>
                          </a:solidFill>
                          <a:effectLst/>
                          <a:latin typeface="Calibri" panose="020F0502020204030204" pitchFamily="34" charset="0"/>
                        </a:rPr>
                        <a:t>:</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Work items</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Relationships / link</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Delivery plan</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Area paths &amp; iteration paths</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How carry on a Planning</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Guest accesses (clients, vendors)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a:solidFill>
                            <a:srgbClr val="000000"/>
                          </a:solidFill>
                          <a:effectLst/>
                          <a:latin typeface="Calibri" panose="020F0502020204030204" pitchFamily="34" charset="0"/>
                        </a:rPr>
                        <a:t>The CTI twist:</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What is an Internal Product Owner? (aka: PO proxy)</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What does the Project Manager do?</a:t>
                      </a:r>
                      <a:br>
                        <a:rPr lang="en-US" sz="1200" b="0" i="0" u="none" strike="noStrike">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Big teams, Scrum Nexus</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tc gridSpan="3">
                  <a:txBody>
                    <a:bodyPr/>
                    <a:lstStyle/>
                    <a:p>
                      <a:pPr algn="ctr" fontAlgn="t"/>
                      <a:r>
                        <a:rPr lang="en-US" sz="1200" b="0" i="0" u="none" strike="noStrike" dirty="0">
                          <a:solidFill>
                            <a:srgbClr val="000000"/>
                          </a:solidFill>
                          <a:effectLst/>
                          <a:latin typeface="Calibri" panose="020F0502020204030204" pitchFamily="34" charset="0"/>
                        </a:rPr>
                        <a:t>Open Q&amp;A</a:t>
                      </a:r>
                    </a:p>
                  </a:txBody>
                  <a:tcPr marL="7620" marR="7620" marT="762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AR"/>
                    </a:p>
                  </a:txBody>
                  <a:tcPr/>
                </a:tc>
                <a:tc hMerge="1">
                  <a:txBody>
                    <a:bodyPr/>
                    <a:lstStyle/>
                    <a:p>
                      <a:endParaRPr lang="es-AR"/>
                    </a:p>
                  </a:txBody>
                  <a:tcPr/>
                </a:tc>
                <a:extLst>
                  <a:ext uri="{0D108BD9-81ED-4DB2-BD59-A6C34878D82A}">
                    <a16:rowId xmlns:a16="http://schemas.microsoft.com/office/drawing/2014/main" val="275689151"/>
                  </a:ext>
                </a:extLst>
              </a:tr>
            </a:tbl>
          </a:graphicData>
        </a:graphic>
      </p:graphicFrame>
    </p:spTree>
    <p:extLst>
      <p:ext uri="{BB962C8B-B14F-4D97-AF65-F5344CB8AC3E}">
        <p14:creationId xmlns:p14="http://schemas.microsoft.com/office/powerpoint/2010/main" val="1858517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p:txBody>
          <a:bodyPr/>
          <a:lstStyle/>
          <a:p>
            <a:r>
              <a:rPr lang="en-US" noProof="0" dirty="0"/>
              <a:t>Event: Sprint Planning</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a:xfrm>
            <a:off x="838200" y="1333501"/>
            <a:ext cx="7543800" cy="1876424"/>
          </a:xfrm>
        </p:spPr>
        <p:txBody>
          <a:bodyPr>
            <a:normAutofit/>
          </a:bodyPr>
          <a:lstStyle/>
          <a:p>
            <a:r>
              <a:rPr lang="en-US" sz="2400" dirty="0"/>
              <a:t>This event marks the beginning of a Sprint. It’s where we define what will be worked on.</a:t>
            </a:r>
          </a:p>
          <a:p>
            <a:r>
              <a:rPr lang="en-US" sz="2400" dirty="0"/>
              <a:t>The Product Owner, Scrum Master and Team participate. Optionally the Team can add people (experts or specialist of some kind).</a:t>
            </a:r>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10</a:t>
            </a:fld>
            <a:endParaRPr lang="en-US"/>
          </a:p>
        </p:txBody>
      </p:sp>
      <p:pic>
        <p:nvPicPr>
          <p:cNvPr id="6" name="Picture 2" descr="Resultado de imagen para scrum">
            <a:extLst>
              <a:ext uri="{FF2B5EF4-FFF2-40B4-BE49-F238E27FC236}">
                <a16:creationId xmlns:a16="http://schemas.microsoft.com/office/drawing/2014/main" id="{F68244F6-0DEC-5ABA-A836-124FBE93C6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511" r="45445" b="9677"/>
          <a:stretch/>
        </p:blipFill>
        <p:spPr bwMode="auto">
          <a:xfrm>
            <a:off x="8382000" y="0"/>
            <a:ext cx="3810000" cy="19654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941A76E-4090-A15B-3A5F-5F677BEC31E9}"/>
              </a:ext>
            </a:extLst>
          </p:cNvPr>
          <p:cNvSpPr txBox="1"/>
          <p:nvPr/>
        </p:nvSpPr>
        <p:spPr>
          <a:xfrm>
            <a:off x="838200" y="3117415"/>
            <a:ext cx="11182350" cy="2343655"/>
          </a:xfrm>
          <a:prstGeom prst="rect">
            <a:avLst/>
          </a:prstGeom>
          <a:noFill/>
        </p:spPr>
        <p:txBody>
          <a:bodyPr wrap="square" rtlCol="0">
            <a:spAutoFit/>
          </a:bodyPr>
          <a:lstStyle/>
          <a:p>
            <a:pPr marL="457200" indent="-457200">
              <a:lnSpc>
                <a:spcPct val="150000"/>
              </a:lnSpc>
              <a:buClr>
                <a:schemeClr val="accent1"/>
              </a:buClr>
              <a:buFont typeface="+mj-lt"/>
              <a:buAutoNum type="arabicPeriod"/>
            </a:pPr>
            <a:r>
              <a:rPr lang="en-US" sz="2000" dirty="0">
                <a:solidFill>
                  <a:schemeClr val="bg1"/>
                </a:solidFill>
              </a:rPr>
              <a:t>Product Owner and Team collaborate to define the Sprint Goal</a:t>
            </a:r>
          </a:p>
          <a:p>
            <a:pPr marL="457200" indent="-457200">
              <a:lnSpc>
                <a:spcPct val="150000"/>
              </a:lnSpc>
              <a:buClr>
                <a:schemeClr val="accent1"/>
              </a:buClr>
              <a:buFont typeface="+mj-lt"/>
              <a:buAutoNum type="arabicPeriod"/>
            </a:pPr>
            <a:r>
              <a:rPr lang="en-US" sz="2000" dirty="0">
                <a:solidFill>
                  <a:schemeClr val="bg1"/>
                </a:solidFill>
              </a:rPr>
              <a:t>The Team selects the backlog items that help accomplish the Sprint Goal</a:t>
            </a:r>
          </a:p>
          <a:p>
            <a:pPr marL="457200" indent="-457200">
              <a:lnSpc>
                <a:spcPct val="150000"/>
              </a:lnSpc>
              <a:buClr>
                <a:schemeClr val="accent1"/>
              </a:buClr>
              <a:buFont typeface="+mj-lt"/>
              <a:buAutoNum type="arabicPeriod"/>
            </a:pPr>
            <a:r>
              <a:rPr lang="en-US" sz="2000" dirty="0">
                <a:solidFill>
                  <a:schemeClr val="bg1"/>
                </a:solidFill>
              </a:rPr>
              <a:t>The Product Owner answers questions regarding the work to be done (Refinement)</a:t>
            </a:r>
          </a:p>
          <a:p>
            <a:pPr marL="457200" indent="-457200">
              <a:lnSpc>
                <a:spcPct val="150000"/>
              </a:lnSpc>
              <a:buClr>
                <a:schemeClr val="accent1"/>
              </a:buClr>
              <a:buFont typeface="+mj-lt"/>
              <a:buAutoNum type="arabicPeriod"/>
            </a:pPr>
            <a:r>
              <a:rPr lang="en-US" sz="2000" dirty="0">
                <a:solidFill>
                  <a:schemeClr val="bg1"/>
                </a:solidFill>
              </a:rPr>
              <a:t>The Team breaks down the work into tasks that last one day or less. This ensures that the work can be accomplished within the Sprint.</a:t>
            </a:r>
          </a:p>
        </p:txBody>
      </p:sp>
    </p:spTree>
    <p:extLst>
      <p:ext uri="{BB962C8B-B14F-4D97-AF65-F5344CB8AC3E}">
        <p14:creationId xmlns:p14="http://schemas.microsoft.com/office/powerpoint/2010/main" val="378558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0489C-32DD-6522-AB72-F9073C15B8BD}"/>
              </a:ext>
            </a:extLst>
          </p:cNvPr>
          <p:cNvSpPr>
            <a:spLocks noGrp="1"/>
          </p:cNvSpPr>
          <p:nvPr>
            <p:ph type="title"/>
          </p:nvPr>
        </p:nvSpPr>
        <p:spPr/>
        <p:txBody>
          <a:bodyPr/>
          <a:lstStyle/>
          <a:p>
            <a:r>
              <a:rPr lang="en-US" noProof="0" dirty="0"/>
              <a:t>Planning: In </a:t>
            </a:r>
            <a:r>
              <a:rPr lang="en-US" noProof="0" dirty="0" err="1"/>
              <a:t>devops</a:t>
            </a:r>
            <a:endParaRPr lang="en-US" noProof="0" dirty="0"/>
          </a:p>
        </p:txBody>
      </p:sp>
      <p:sp>
        <p:nvSpPr>
          <p:cNvPr id="4" name="Slide Number Placeholder 3">
            <a:extLst>
              <a:ext uri="{FF2B5EF4-FFF2-40B4-BE49-F238E27FC236}">
                <a16:creationId xmlns:a16="http://schemas.microsoft.com/office/drawing/2014/main" id="{5117E475-A7FB-D155-3248-BF293815898B}"/>
              </a:ext>
            </a:extLst>
          </p:cNvPr>
          <p:cNvSpPr>
            <a:spLocks noGrp="1"/>
          </p:cNvSpPr>
          <p:nvPr>
            <p:ph type="sldNum" sz="quarter" idx="12"/>
          </p:nvPr>
        </p:nvSpPr>
        <p:spPr/>
        <p:txBody>
          <a:bodyPr/>
          <a:lstStyle/>
          <a:p>
            <a:fld id="{A7F0B22C-0A9E-1F49-AEDF-5343966792C1}" type="slidenum">
              <a:rPr lang="en-US" smtClean="0"/>
              <a:pPr/>
              <a:t>11</a:t>
            </a:fld>
            <a:endParaRPr lang="en-US"/>
          </a:p>
        </p:txBody>
      </p:sp>
      <p:pic>
        <p:nvPicPr>
          <p:cNvPr id="10" name="Content Placeholder 9">
            <a:extLst>
              <a:ext uri="{FF2B5EF4-FFF2-40B4-BE49-F238E27FC236}">
                <a16:creationId xmlns:a16="http://schemas.microsoft.com/office/drawing/2014/main" id="{DA195DDF-586E-6B2E-194B-F69EE8A1002A}"/>
              </a:ext>
            </a:extLst>
          </p:cNvPr>
          <p:cNvPicPr>
            <a:picLocks noGrp="1" noChangeAspect="1"/>
          </p:cNvPicPr>
          <p:nvPr>
            <p:ph idx="1"/>
          </p:nvPr>
        </p:nvPicPr>
        <p:blipFill>
          <a:blip r:embed="rId3"/>
          <a:stretch>
            <a:fillRect/>
          </a:stretch>
        </p:blipFill>
        <p:spPr>
          <a:xfrm>
            <a:off x="0" y="1137545"/>
            <a:ext cx="12166180" cy="4368520"/>
          </a:xfrm>
        </p:spPr>
      </p:pic>
    </p:spTree>
    <p:extLst>
      <p:ext uri="{BB962C8B-B14F-4D97-AF65-F5344CB8AC3E}">
        <p14:creationId xmlns:p14="http://schemas.microsoft.com/office/powerpoint/2010/main" val="91398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p:txBody>
          <a:bodyPr/>
          <a:lstStyle/>
          <a:p>
            <a:r>
              <a:rPr lang="en-US" noProof="0" dirty="0"/>
              <a:t>Event: Sprint Review (aka Demo)</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a:xfrm>
            <a:off x="838200" y="1333501"/>
            <a:ext cx="9036605" cy="4830902"/>
          </a:xfrm>
        </p:spPr>
        <p:txBody>
          <a:bodyPr>
            <a:normAutofit/>
          </a:bodyPr>
          <a:lstStyle/>
          <a:p>
            <a:r>
              <a:rPr lang="en-US" sz="2400" dirty="0"/>
              <a:t>The goals are to show the results of the Sprint and to obtain feedback</a:t>
            </a:r>
            <a:endParaRPr lang="en-US" sz="2400" noProof="0" dirty="0"/>
          </a:p>
          <a:p>
            <a:r>
              <a:rPr lang="en-US" sz="2400" noProof="0" dirty="0"/>
              <a:t>The Team shows what was achieved to the Product Owner and other stakeholders</a:t>
            </a:r>
          </a:p>
          <a:p>
            <a:r>
              <a:rPr lang="en-US" sz="2400" dirty="0"/>
              <a:t>The Product Owner evaluates what is Done, and what isn’t</a:t>
            </a:r>
          </a:p>
          <a:p>
            <a:r>
              <a:rPr lang="en-US" sz="2400" noProof="0" dirty="0"/>
              <a:t>Based on the feedback the Product Backlog is adjusted, which is the input </a:t>
            </a:r>
            <a:r>
              <a:rPr lang="en-US" sz="2400" dirty="0"/>
              <a:t>for the next Sprint</a:t>
            </a:r>
            <a:endParaRPr lang="en-US" sz="2400" noProof="0" dirty="0"/>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12</a:t>
            </a:fld>
            <a:endParaRPr lang="en-US"/>
          </a:p>
        </p:txBody>
      </p:sp>
      <p:pic>
        <p:nvPicPr>
          <p:cNvPr id="6" name="Picture 2" descr="Resultado de imagen para scrum">
            <a:extLst>
              <a:ext uri="{FF2B5EF4-FFF2-40B4-BE49-F238E27FC236}">
                <a16:creationId xmlns:a16="http://schemas.microsoft.com/office/drawing/2014/main" id="{B9DB70EC-57DB-827E-51AE-A71EA601C9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04" t="43150" b="24645"/>
          <a:stretch/>
        </p:blipFill>
        <p:spPr bwMode="auto">
          <a:xfrm>
            <a:off x="9874805" y="-9519"/>
            <a:ext cx="2317195" cy="2028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3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3BBD-3AA2-23AC-5024-DA1688F757EA}"/>
              </a:ext>
            </a:extLst>
          </p:cNvPr>
          <p:cNvSpPr>
            <a:spLocks noGrp="1"/>
          </p:cNvSpPr>
          <p:nvPr>
            <p:ph type="title"/>
          </p:nvPr>
        </p:nvSpPr>
        <p:spPr/>
        <p:txBody>
          <a:bodyPr>
            <a:normAutofit fontScale="90000"/>
          </a:bodyPr>
          <a:lstStyle/>
          <a:p>
            <a:r>
              <a:rPr lang="en-US" noProof="0" dirty="0"/>
              <a:t>Sprint review: Incremental product, Stakeholders and Feedback</a:t>
            </a:r>
          </a:p>
        </p:txBody>
      </p:sp>
      <p:pic>
        <p:nvPicPr>
          <p:cNvPr id="5" name="auto incremental">
            <a:hlinkClick r:id="" action="ppaction://media"/>
            <a:extLst>
              <a:ext uri="{FF2B5EF4-FFF2-40B4-BE49-F238E27FC236}">
                <a16:creationId xmlns:a16="http://schemas.microsoft.com/office/drawing/2014/main" id="{B2C401BA-3182-4268-BA00-5A08351B2E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382713" y="1333500"/>
            <a:ext cx="9428162" cy="4830763"/>
          </a:xfrm>
        </p:spPr>
      </p:pic>
      <p:sp>
        <p:nvSpPr>
          <p:cNvPr id="4" name="Slide Number Placeholder 3">
            <a:extLst>
              <a:ext uri="{FF2B5EF4-FFF2-40B4-BE49-F238E27FC236}">
                <a16:creationId xmlns:a16="http://schemas.microsoft.com/office/drawing/2014/main" id="{29AEC4DE-AA78-909E-3F37-5F7BE8EE3E81}"/>
              </a:ext>
            </a:extLst>
          </p:cNvPr>
          <p:cNvSpPr>
            <a:spLocks noGrp="1"/>
          </p:cNvSpPr>
          <p:nvPr>
            <p:ph type="sldNum" sz="quarter" idx="12"/>
          </p:nvPr>
        </p:nvSpPr>
        <p:spPr/>
        <p:txBody>
          <a:bodyPr/>
          <a:lstStyle/>
          <a:p>
            <a:fld id="{A7F0B22C-0A9E-1F49-AEDF-5343966792C1}" type="slidenum">
              <a:rPr lang="en-US" smtClean="0"/>
              <a:pPr/>
              <a:t>13</a:t>
            </a:fld>
            <a:endParaRPr lang="en-US"/>
          </a:p>
        </p:txBody>
      </p:sp>
    </p:spTree>
    <p:extLst>
      <p:ext uri="{BB962C8B-B14F-4D97-AF65-F5344CB8AC3E}">
        <p14:creationId xmlns:p14="http://schemas.microsoft.com/office/powerpoint/2010/main" val="33051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p:txBody>
          <a:bodyPr/>
          <a:lstStyle/>
          <a:p>
            <a:r>
              <a:rPr lang="en-US" dirty="0"/>
              <a:t>Event: Retrospective</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a:xfrm>
            <a:off x="838200" y="1333501"/>
            <a:ext cx="9036605" cy="4830902"/>
          </a:xfrm>
        </p:spPr>
        <p:txBody>
          <a:bodyPr>
            <a:normAutofit/>
          </a:bodyPr>
          <a:lstStyle/>
          <a:p>
            <a:r>
              <a:rPr lang="en-US" sz="2400" dirty="0"/>
              <a:t>The Goal is to identify ways to improve the quality of the product or process</a:t>
            </a:r>
          </a:p>
          <a:p>
            <a:r>
              <a:rPr lang="en-US" sz="2400" dirty="0"/>
              <a:t>The Team inspects the last Sprint from all perspectives: people, interactions, process, tools, Definition of Ready / Done, etc.</a:t>
            </a:r>
          </a:p>
          <a:p>
            <a:r>
              <a:rPr lang="en-US" sz="2400" dirty="0"/>
              <a:t>We also inspect what went well, what problems arose and how they got solved</a:t>
            </a:r>
          </a:p>
          <a:p>
            <a:r>
              <a:rPr lang="en-US" sz="2400" dirty="0"/>
              <a:t>The output is actionable changes to be done during the next sprint</a:t>
            </a:r>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14</a:t>
            </a:fld>
            <a:endParaRPr lang="en-US"/>
          </a:p>
        </p:txBody>
      </p:sp>
      <p:pic>
        <p:nvPicPr>
          <p:cNvPr id="3" name="Picture 2" descr="Resultado de imagen para scrum">
            <a:extLst>
              <a:ext uri="{FF2B5EF4-FFF2-40B4-BE49-F238E27FC236}">
                <a16:creationId xmlns:a16="http://schemas.microsoft.com/office/drawing/2014/main" id="{E5104858-EA04-DA41-84A3-772248D5D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404" t="60084" b="4536"/>
          <a:stretch/>
        </p:blipFill>
        <p:spPr bwMode="auto">
          <a:xfrm>
            <a:off x="9874805" y="0"/>
            <a:ext cx="2317195" cy="2228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19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C468-A6A2-91D3-1E72-95FAB59EC262}"/>
              </a:ext>
            </a:extLst>
          </p:cNvPr>
          <p:cNvSpPr>
            <a:spLocks noGrp="1"/>
          </p:cNvSpPr>
          <p:nvPr>
            <p:ph type="title"/>
          </p:nvPr>
        </p:nvSpPr>
        <p:spPr/>
        <p:txBody>
          <a:bodyPr/>
          <a:lstStyle/>
          <a:p>
            <a:r>
              <a:rPr lang="en-US" noProof="0" dirty="0"/>
              <a:t>Retro: </a:t>
            </a:r>
            <a:r>
              <a:rPr lang="en-US" dirty="0"/>
              <a:t>I</a:t>
            </a:r>
            <a:r>
              <a:rPr lang="en-US" noProof="0" dirty="0"/>
              <a:t>n </a:t>
            </a:r>
            <a:r>
              <a:rPr lang="en-US" noProof="0" dirty="0" err="1"/>
              <a:t>devops</a:t>
            </a:r>
            <a:endParaRPr lang="en-US" noProof="0" dirty="0"/>
          </a:p>
        </p:txBody>
      </p:sp>
      <p:pic>
        <p:nvPicPr>
          <p:cNvPr id="8" name="Content Placeholder 7">
            <a:extLst>
              <a:ext uri="{FF2B5EF4-FFF2-40B4-BE49-F238E27FC236}">
                <a16:creationId xmlns:a16="http://schemas.microsoft.com/office/drawing/2014/main" id="{145CC59F-D337-CCFB-9BEE-0C0F0DA27D5C}"/>
              </a:ext>
            </a:extLst>
          </p:cNvPr>
          <p:cNvPicPr>
            <a:picLocks noGrp="1" noChangeAspect="1"/>
          </p:cNvPicPr>
          <p:nvPr>
            <p:ph idx="1"/>
          </p:nvPr>
        </p:nvPicPr>
        <p:blipFill>
          <a:blip r:embed="rId3"/>
          <a:stretch>
            <a:fillRect/>
          </a:stretch>
        </p:blipFill>
        <p:spPr>
          <a:xfrm>
            <a:off x="838200" y="1726470"/>
            <a:ext cx="10515600" cy="3836860"/>
          </a:xfrm>
        </p:spPr>
      </p:pic>
      <p:sp>
        <p:nvSpPr>
          <p:cNvPr id="4" name="Slide Number Placeholder 3">
            <a:extLst>
              <a:ext uri="{FF2B5EF4-FFF2-40B4-BE49-F238E27FC236}">
                <a16:creationId xmlns:a16="http://schemas.microsoft.com/office/drawing/2014/main" id="{622262D6-4A5D-3886-3ED2-C3D021EFC257}"/>
              </a:ext>
            </a:extLst>
          </p:cNvPr>
          <p:cNvSpPr>
            <a:spLocks noGrp="1"/>
          </p:cNvSpPr>
          <p:nvPr>
            <p:ph type="sldNum" sz="quarter" idx="12"/>
          </p:nvPr>
        </p:nvSpPr>
        <p:spPr/>
        <p:txBody>
          <a:bodyPr/>
          <a:lstStyle/>
          <a:p>
            <a:fld id="{A7F0B22C-0A9E-1F49-AEDF-5343966792C1}" type="slidenum">
              <a:rPr lang="en-US" smtClean="0"/>
              <a:pPr/>
              <a:t>15</a:t>
            </a:fld>
            <a:endParaRPr lang="en-US"/>
          </a:p>
        </p:txBody>
      </p:sp>
    </p:spTree>
    <p:extLst>
      <p:ext uri="{BB962C8B-B14F-4D97-AF65-F5344CB8AC3E}">
        <p14:creationId xmlns:p14="http://schemas.microsoft.com/office/powerpoint/2010/main" val="22113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p:txBody>
          <a:bodyPr/>
          <a:lstStyle/>
          <a:p>
            <a:r>
              <a:rPr lang="en-US" noProof="0" dirty="0">
                <a:solidFill>
                  <a:schemeClr val="bg1"/>
                </a:solidFill>
              </a:rPr>
              <a:t>Scrum Values</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p:txBody>
          <a:bodyPr>
            <a:normAutofit/>
          </a:bodyPr>
          <a:lstStyle/>
          <a:p>
            <a:pPr marL="0" indent="0">
              <a:buNone/>
            </a:pPr>
            <a:r>
              <a:rPr lang="en-US" sz="2400" b="1" noProof="0" dirty="0">
                <a:solidFill>
                  <a:srgbClr val="FF5E01"/>
                </a:solidFill>
              </a:rPr>
              <a:t>Commitment</a:t>
            </a:r>
            <a:r>
              <a:rPr lang="en-US" sz="2400" b="1" noProof="0" dirty="0"/>
              <a:t>,</a:t>
            </a:r>
            <a:r>
              <a:rPr lang="en-US" sz="2400" b="1" noProof="0" dirty="0">
                <a:solidFill>
                  <a:srgbClr val="FF5E01"/>
                </a:solidFill>
              </a:rPr>
              <a:t> Focus</a:t>
            </a:r>
            <a:r>
              <a:rPr lang="en-US" sz="2400" b="1" noProof="0" dirty="0"/>
              <a:t>,</a:t>
            </a:r>
            <a:r>
              <a:rPr lang="en-US" sz="2400" b="1" noProof="0" dirty="0">
                <a:solidFill>
                  <a:srgbClr val="FF5E01"/>
                </a:solidFill>
              </a:rPr>
              <a:t> Openness</a:t>
            </a:r>
            <a:r>
              <a:rPr lang="en-US" sz="2400" b="1" noProof="0" dirty="0"/>
              <a:t>,</a:t>
            </a:r>
            <a:r>
              <a:rPr lang="en-US" sz="2400" b="1" noProof="0" dirty="0">
                <a:solidFill>
                  <a:srgbClr val="FF5E01"/>
                </a:solidFill>
              </a:rPr>
              <a:t> Respect</a:t>
            </a:r>
            <a:r>
              <a:rPr lang="en-US" sz="2400" b="1" noProof="0" dirty="0"/>
              <a:t> and </a:t>
            </a:r>
            <a:r>
              <a:rPr lang="en-US" sz="2400" b="1" noProof="0" dirty="0">
                <a:solidFill>
                  <a:srgbClr val="FF5E01"/>
                </a:solidFill>
              </a:rPr>
              <a:t>Courage</a:t>
            </a:r>
          </a:p>
          <a:p>
            <a:pPr marL="0" indent="0">
              <a:buNone/>
            </a:pPr>
            <a:r>
              <a:rPr lang="en-US" sz="2400" noProof="0" dirty="0">
                <a:solidFill>
                  <a:schemeClr val="bg1">
                    <a:lumMod val="85000"/>
                  </a:schemeClr>
                </a:solidFill>
              </a:rPr>
              <a:t>The Scrum Team </a:t>
            </a:r>
            <a:r>
              <a:rPr lang="en-US" sz="2400" b="1" noProof="0" dirty="0">
                <a:solidFill>
                  <a:srgbClr val="FF5E01"/>
                </a:solidFill>
              </a:rPr>
              <a:t>commits</a:t>
            </a:r>
            <a:r>
              <a:rPr lang="en-US" sz="2400" noProof="0" dirty="0">
                <a:solidFill>
                  <a:schemeClr val="bg1">
                    <a:lumMod val="85000"/>
                  </a:schemeClr>
                </a:solidFill>
              </a:rPr>
              <a:t> to achieving its goals and to supporting each other. </a:t>
            </a:r>
          </a:p>
          <a:p>
            <a:pPr marL="0" indent="0">
              <a:buNone/>
            </a:pPr>
            <a:r>
              <a:rPr lang="en-US" sz="2400" noProof="0" dirty="0">
                <a:solidFill>
                  <a:schemeClr val="bg1">
                    <a:lumMod val="85000"/>
                  </a:schemeClr>
                </a:solidFill>
              </a:rPr>
              <a:t>Their primary </a:t>
            </a:r>
            <a:r>
              <a:rPr lang="en-US" sz="2400" b="1" noProof="0" dirty="0">
                <a:solidFill>
                  <a:srgbClr val="FF5E01"/>
                </a:solidFill>
              </a:rPr>
              <a:t>focus</a:t>
            </a:r>
            <a:r>
              <a:rPr lang="en-US" sz="2400" noProof="0" dirty="0">
                <a:solidFill>
                  <a:schemeClr val="bg1">
                    <a:lumMod val="85000"/>
                  </a:schemeClr>
                </a:solidFill>
              </a:rPr>
              <a:t> is on the work of the Sprint to make the best possible progress toward these goals.</a:t>
            </a:r>
          </a:p>
          <a:p>
            <a:pPr marL="0" indent="0">
              <a:buNone/>
            </a:pPr>
            <a:r>
              <a:rPr lang="en-US" sz="2400" noProof="0" dirty="0">
                <a:solidFill>
                  <a:schemeClr val="bg1">
                    <a:lumMod val="85000"/>
                  </a:schemeClr>
                </a:solidFill>
              </a:rPr>
              <a:t>The Scrum Team and its stakeholders are </a:t>
            </a:r>
            <a:r>
              <a:rPr lang="en-US" sz="2400" b="1" noProof="0" dirty="0">
                <a:solidFill>
                  <a:srgbClr val="FF5E01"/>
                </a:solidFill>
              </a:rPr>
              <a:t>open</a:t>
            </a:r>
            <a:r>
              <a:rPr lang="en-US" sz="2400" b="1" noProof="0" dirty="0"/>
              <a:t> </a:t>
            </a:r>
            <a:r>
              <a:rPr lang="en-US" sz="2400" noProof="0" dirty="0"/>
              <a:t>about the work </a:t>
            </a:r>
            <a:r>
              <a:rPr lang="en-US" sz="2400" noProof="0" dirty="0">
                <a:solidFill>
                  <a:schemeClr val="bg1">
                    <a:lumMod val="85000"/>
                  </a:schemeClr>
                </a:solidFill>
              </a:rPr>
              <a:t>and the challenges.</a:t>
            </a:r>
          </a:p>
          <a:p>
            <a:pPr marL="0" indent="0">
              <a:buNone/>
            </a:pPr>
            <a:r>
              <a:rPr lang="en-US" sz="2400" noProof="0" dirty="0">
                <a:solidFill>
                  <a:schemeClr val="bg1">
                    <a:lumMod val="85000"/>
                  </a:schemeClr>
                </a:solidFill>
              </a:rPr>
              <a:t>Scrum Team members </a:t>
            </a:r>
            <a:r>
              <a:rPr lang="en-US" sz="2400" b="1" noProof="0" dirty="0">
                <a:solidFill>
                  <a:srgbClr val="FF5E01"/>
                </a:solidFill>
              </a:rPr>
              <a:t>respect</a:t>
            </a:r>
            <a:r>
              <a:rPr lang="en-US" sz="2400" b="1" noProof="0" dirty="0"/>
              <a:t> </a:t>
            </a:r>
            <a:r>
              <a:rPr lang="en-US" sz="2400" noProof="0" dirty="0"/>
              <a:t>each other </a:t>
            </a:r>
            <a:r>
              <a:rPr lang="en-US" sz="2400" noProof="0" dirty="0">
                <a:solidFill>
                  <a:schemeClr val="bg1">
                    <a:lumMod val="85000"/>
                  </a:schemeClr>
                </a:solidFill>
              </a:rPr>
              <a:t>to be capable, independent people, and are respected as such by the people with whom they work.</a:t>
            </a:r>
          </a:p>
          <a:p>
            <a:pPr marL="0" indent="0">
              <a:buNone/>
            </a:pPr>
            <a:r>
              <a:rPr lang="en-US" sz="2400" noProof="0" dirty="0">
                <a:solidFill>
                  <a:schemeClr val="bg1">
                    <a:lumMod val="85000"/>
                  </a:schemeClr>
                </a:solidFill>
              </a:rPr>
              <a:t>The Scrum Team members have the </a:t>
            </a:r>
            <a:r>
              <a:rPr lang="en-US" sz="2400" b="1" noProof="0" dirty="0">
                <a:solidFill>
                  <a:srgbClr val="FF5E01"/>
                </a:solidFill>
              </a:rPr>
              <a:t>courage</a:t>
            </a:r>
            <a:r>
              <a:rPr lang="en-US" sz="2400" b="1" noProof="0" dirty="0"/>
              <a:t> </a:t>
            </a:r>
            <a:r>
              <a:rPr lang="en-US" sz="2400" noProof="0" dirty="0"/>
              <a:t>to do the right thing</a:t>
            </a:r>
            <a:r>
              <a:rPr lang="en-US" sz="2400" noProof="0" dirty="0">
                <a:solidFill>
                  <a:schemeClr val="bg1">
                    <a:lumMod val="85000"/>
                  </a:schemeClr>
                </a:solidFill>
              </a:rPr>
              <a:t>, to work on tough problems.</a:t>
            </a:r>
            <a:endParaRPr lang="en-US" sz="2000" noProof="0" dirty="0">
              <a:solidFill>
                <a:schemeClr val="bg1">
                  <a:lumMod val="85000"/>
                </a:schemeClr>
              </a:solidFill>
            </a:endParaRPr>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16</a:t>
            </a:fld>
            <a:endParaRPr lang="en-US"/>
          </a:p>
        </p:txBody>
      </p:sp>
    </p:spTree>
    <p:extLst>
      <p:ext uri="{BB962C8B-B14F-4D97-AF65-F5344CB8AC3E}">
        <p14:creationId xmlns:p14="http://schemas.microsoft.com/office/powerpoint/2010/main" val="2640789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FADA93-524F-0FCD-30DA-0C802EEA4FD1}"/>
              </a:ext>
            </a:extLst>
          </p:cNvPr>
          <p:cNvSpPr>
            <a:spLocks noGrp="1"/>
          </p:cNvSpPr>
          <p:nvPr>
            <p:ph type="sldNum" sz="quarter" idx="12"/>
          </p:nvPr>
        </p:nvSpPr>
        <p:spPr/>
        <p:txBody>
          <a:bodyPr/>
          <a:lstStyle/>
          <a:p>
            <a:fld id="{A7F0B22C-0A9E-1F49-AEDF-5343966792C1}" type="slidenum">
              <a:rPr lang="en-US" smtClean="0"/>
              <a:pPr/>
              <a:t>17</a:t>
            </a:fld>
            <a:endParaRPr lang="en-US"/>
          </a:p>
        </p:txBody>
      </p:sp>
      <p:sp>
        <p:nvSpPr>
          <p:cNvPr id="5" name="Title 4">
            <a:extLst>
              <a:ext uri="{FF2B5EF4-FFF2-40B4-BE49-F238E27FC236}">
                <a16:creationId xmlns:a16="http://schemas.microsoft.com/office/drawing/2014/main" id="{F753706E-7854-9B5B-28EC-2730CF71F48F}"/>
              </a:ext>
            </a:extLst>
          </p:cNvPr>
          <p:cNvSpPr>
            <a:spLocks noGrp="1"/>
          </p:cNvSpPr>
          <p:nvPr>
            <p:ph type="title"/>
          </p:nvPr>
        </p:nvSpPr>
        <p:spPr/>
        <p:txBody>
          <a:bodyPr/>
          <a:lstStyle/>
          <a:p>
            <a:r>
              <a:rPr lang="en-US" noProof="0" dirty="0"/>
              <a:t>Next up…</a:t>
            </a:r>
          </a:p>
        </p:txBody>
      </p:sp>
    </p:spTree>
    <p:extLst>
      <p:ext uri="{BB962C8B-B14F-4D97-AF65-F5344CB8AC3E}">
        <p14:creationId xmlns:p14="http://schemas.microsoft.com/office/powerpoint/2010/main" val="3911198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4FCD07-BFA9-FCA9-C504-097C44F3F96C}"/>
              </a:ext>
            </a:extLst>
          </p:cNvPr>
          <p:cNvSpPr>
            <a:spLocks noGrp="1"/>
          </p:cNvSpPr>
          <p:nvPr>
            <p:ph type="sldNum" sz="quarter" idx="12"/>
          </p:nvPr>
        </p:nvSpPr>
        <p:spPr/>
        <p:txBody>
          <a:bodyPr/>
          <a:lstStyle/>
          <a:p>
            <a:fld id="{A7F0B22C-0A9E-1F49-AEDF-5343966792C1}" type="slidenum">
              <a:rPr lang="en-US" smtClean="0"/>
              <a:pPr/>
              <a:t>18</a:t>
            </a:fld>
            <a:endParaRPr lang="en-US"/>
          </a:p>
        </p:txBody>
      </p:sp>
      <p:pic>
        <p:nvPicPr>
          <p:cNvPr id="7" name="Picture 6">
            <a:extLst>
              <a:ext uri="{FF2B5EF4-FFF2-40B4-BE49-F238E27FC236}">
                <a16:creationId xmlns:a16="http://schemas.microsoft.com/office/drawing/2014/main" id="{7ED86A2C-E3A5-F312-B36C-F7D0817FEFBB}"/>
              </a:ext>
            </a:extLst>
          </p:cNvPr>
          <p:cNvPicPr>
            <a:picLocks noChangeAspect="1"/>
          </p:cNvPicPr>
          <p:nvPr/>
        </p:nvPicPr>
        <p:blipFill rotWithShape="1">
          <a:blip r:embed="rId3"/>
          <a:srcRect l="855" t="7678" b="12804"/>
          <a:stretch/>
        </p:blipFill>
        <p:spPr>
          <a:xfrm>
            <a:off x="0" y="-1"/>
            <a:ext cx="12192000" cy="6858001"/>
          </a:xfrm>
          <a:prstGeom prst="rect">
            <a:avLst/>
          </a:prstGeom>
        </p:spPr>
      </p:pic>
      <p:sp>
        <p:nvSpPr>
          <p:cNvPr id="8" name="TextBox 7">
            <a:extLst>
              <a:ext uri="{FF2B5EF4-FFF2-40B4-BE49-F238E27FC236}">
                <a16:creationId xmlns:a16="http://schemas.microsoft.com/office/drawing/2014/main" id="{27E08514-B6D0-820F-2AB0-0AEE1CCD0535}"/>
              </a:ext>
            </a:extLst>
          </p:cNvPr>
          <p:cNvSpPr txBox="1"/>
          <p:nvPr/>
        </p:nvSpPr>
        <p:spPr>
          <a:xfrm>
            <a:off x="630401" y="6134932"/>
            <a:ext cx="11085086" cy="461665"/>
          </a:xfrm>
          <a:prstGeom prst="rect">
            <a:avLst/>
          </a:prstGeom>
          <a:noFill/>
        </p:spPr>
        <p:txBody>
          <a:bodyPr wrap="none" rtlCol="0">
            <a:spAutoFit/>
          </a:bodyPr>
          <a:lstStyle/>
          <a:p>
            <a:r>
              <a:rPr lang="en-US" sz="2400" b="1" dirty="0"/>
              <a:t>Scrum Master</a:t>
            </a:r>
            <a:r>
              <a:rPr lang="en-US" sz="2400" dirty="0"/>
              <a:t>:  who are they? What do they do? Do they really have 6 arms?</a:t>
            </a:r>
          </a:p>
        </p:txBody>
      </p:sp>
    </p:spTree>
    <p:extLst>
      <p:ext uri="{BB962C8B-B14F-4D97-AF65-F5344CB8AC3E}">
        <p14:creationId xmlns:p14="http://schemas.microsoft.com/office/powerpoint/2010/main" val="3914294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77E432-F973-F7EA-271F-3A6C729320A5}"/>
              </a:ext>
            </a:extLst>
          </p:cNvPr>
          <p:cNvSpPr>
            <a:spLocks noGrp="1"/>
          </p:cNvSpPr>
          <p:nvPr>
            <p:ph type="body" sz="quarter" idx="14"/>
          </p:nvPr>
        </p:nvSpPr>
        <p:spPr/>
        <p:txBody>
          <a:bodyPr>
            <a:normAutofit/>
          </a:bodyPr>
          <a:lstStyle/>
          <a:p>
            <a:r>
              <a:rPr lang="en-US" noProof="0" dirty="0"/>
              <a:t>Federico Arazi</a:t>
            </a:r>
          </a:p>
        </p:txBody>
      </p:sp>
      <p:sp>
        <p:nvSpPr>
          <p:cNvPr id="3" name="Text Placeholder 2">
            <a:extLst>
              <a:ext uri="{FF2B5EF4-FFF2-40B4-BE49-F238E27FC236}">
                <a16:creationId xmlns:a16="http://schemas.microsoft.com/office/drawing/2014/main" id="{D7D13833-1B37-0CE1-B4EB-09999FF0E7FA}"/>
              </a:ext>
            </a:extLst>
          </p:cNvPr>
          <p:cNvSpPr>
            <a:spLocks noGrp="1"/>
          </p:cNvSpPr>
          <p:nvPr>
            <p:ph type="body" sz="quarter" idx="17"/>
          </p:nvPr>
        </p:nvSpPr>
        <p:spPr>
          <a:xfrm>
            <a:off x="4965405" y="3429000"/>
            <a:ext cx="6867474" cy="884940"/>
          </a:xfrm>
        </p:spPr>
        <p:txBody>
          <a:bodyPr>
            <a:normAutofit/>
          </a:bodyPr>
          <a:lstStyle/>
          <a:p>
            <a:pPr algn="r"/>
            <a:r>
              <a:rPr lang="en-US" noProof="0" dirty="0"/>
              <a:t>What is Scrum?</a:t>
            </a:r>
          </a:p>
        </p:txBody>
      </p:sp>
      <p:sp>
        <p:nvSpPr>
          <p:cNvPr id="4" name="Text Placeholder 3">
            <a:extLst>
              <a:ext uri="{FF2B5EF4-FFF2-40B4-BE49-F238E27FC236}">
                <a16:creationId xmlns:a16="http://schemas.microsoft.com/office/drawing/2014/main" id="{261518A2-0D3E-7A33-61B6-33853408F76B}"/>
              </a:ext>
            </a:extLst>
          </p:cNvPr>
          <p:cNvSpPr>
            <a:spLocks noGrp="1"/>
          </p:cNvSpPr>
          <p:nvPr>
            <p:ph type="body" sz="quarter" idx="18"/>
          </p:nvPr>
        </p:nvSpPr>
        <p:spPr>
          <a:xfrm>
            <a:off x="4965404" y="1806243"/>
            <a:ext cx="6528095" cy="1382233"/>
          </a:xfrm>
        </p:spPr>
        <p:txBody>
          <a:bodyPr/>
          <a:lstStyle/>
          <a:p>
            <a:r>
              <a:rPr lang="en-US" sz="3600" noProof="0" dirty="0"/>
              <a:t>Agile Fundamentals – Day 2</a:t>
            </a:r>
          </a:p>
        </p:txBody>
      </p:sp>
    </p:spTree>
    <p:extLst>
      <p:ext uri="{BB962C8B-B14F-4D97-AF65-F5344CB8AC3E}">
        <p14:creationId xmlns:p14="http://schemas.microsoft.com/office/powerpoint/2010/main" val="1591405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67AD6F-42CA-BFA0-9561-A9777ABCCF25}"/>
              </a:ext>
            </a:extLst>
          </p:cNvPr>
          <p:cNvSpPr>
            <a:spLocks noGrp="1"/>
          </p:cNvSpPr>
          <p:nvPr>
            <p:ph type="sldNum" sz="quarter" idx="12"/>
          </p:nvPr>
        </p:nvSpPr>
        <p:spPr/>
        <p:txBody>
          <a:bodyPr/>
          <a:lstStyle/>
          <a:p>
            <a:fld id="{A7F0B22C-0A9E-1F49-AEDF-5343966792C1}" type="slidenum">
              <a:rPr lang="en-US" smtClean="0"/>
              <a:pPr/>
              <a:t>3</a:t>
            </a:fld>
            <a:endParaRPr lang="en-US"/>
          </a:p>
        </p:txBody>
      </p:sp>
      <p:sp>
        <p:nvSpPr>
          <p:cNvPr id="8" name="Title 7">
            <a:extLst>
              <a:ext uri="{FF2B5EF4-FFF2-40B4-BE49-F238E27FC236}">
                <a16:creationId xmlns:a16="http://schemas.microsoft.com/office/drawing/2014/main" id="{60579D3F-6926-87AC-8D3A-C5ADFDA8B386}"/>
              </a:ext>
            </a:extLst>
          </p:cNvPr>
          <p:cNvSpPr>
            <a:spLocks noGrp="1"/>
          </p:cNvSpPr>
          <p:nvPr>
            <p:ph type="title"/>
          </p:nvPr>
        </p:nvSpPr>
        <p:spPr/>
        <p:txBody>
          <a:bodyPr>
            <a:normAutofit/>
          </a:bodyPr>
          <a:lstStyle/>
          <a:p>
            <a:r>
              <a:rPr lang="en-US" sz="4000" noProof="0" dirty="0"/>
              <a:t>Agile is a philosophy</a:t>
            </a:r>
            <a:br>
              <a:rPr lang="en-US" sz="4000" noProof="0" dirty="0"/>
            </a:br>
            <a:br>
              <a:rPr lang="en-US" sz="4000" noProof="0" dirty="0"/>
            </a:br>
            <a:r>
              <a:rPr lang="en-US" sz="4000" noProof="0" dirty="0"/>
              <a:t>	Scrum is a framework</a:t>
            </a:r>
          </a:p>
        </p:txBody>
      </p:sp>
    </p:spTree>
    <p:extLst>
      <p:ext uri="{BB962C8B-B14F-4D97-AF65-F5344CB8AC3E}">
        <p14:creationId xmlns:p14="http://schemas.microsoft.com/office/powerpoint/2010/main" val="346977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3D9502-F0CD-CF41-B71E-FE0D574F1485}"/>
              </a:ext>
            </a:extLst>
          </p:cNvPr>
          <p:cNvSpPr>
            <a:spLocks noGrp="1"/>
          </p:cNvSpPr>
          <p:nvPr>
            <p:ph type="sldNum" sz="quarter" idx="12"/>
          </p:nvPr>
        </p:nvSpPr>
        <p:spPr/>
        <p:txBody>
          <a:bodyPr/>
          <a:lstStyle/>
          <a:p>
            <a:fld id="{A7F0B22C-0A9E-1F49-AEDF-5343966792C1}" type="slidenum">
              <a:rPr lang="en-US" smtClean="0"/>
              <a:pPr/>
              <a:t>4</a:t>
            </a:fld>
            <a:endParaRPr lang="en-US"/>
          </a:p>
        </p:txBody>
      </p:sp>
      <p:sp>
        <p:nvSpPr>
          <p:cNvPr id="3" name="Title 2">
            <a:extLst>
              <a:ext uri="{FF2B5EF4-FFF2-40B4-BE49-F238E27FC236}">
                <a16:creationId xmlns:a16="http://schemas.microsoft.com/office/drawing/2014/main" id="{EB4FB37D-4786-441D-53AB-DDD98DB9CDB9}"/>
              </a:ext>
            </a:extLst>
          </p:cNvPr>
          <p:cNvSpPr>
            <a:spLocks noGrp="1"/>
          </p:cNvSpPr>
          <p:nvPr>
            <p:ph type="title"/>
          </p:nvPr>
        </p:nvSpPr>
        <p:spPr/>
        <p:txBody>
          <a:bodyPr/>
          <a:lstStyle/>
          <a:p>
            <a:endParaRPr lang="en-US" noProof="0" dirty="0"/>
          </a:p>
        </p:txBody>
      </p:sp>
      <p:pic>
        <p:nvPicPr>
          <p:cNvPr id="1026" name="Picture 2" descr="Analysis: New scrum rules make a real difference">
            <a:extLst>
              <a:ext uri="{FF2B5EF4-FFF2-40B4-BE49-F238E27FC236}">
                <a16:creationId xmlns:a16="http://schemas.microsoft.com/office/drawing/2014/main" id="{684E76C0-DD5E-A0E4-0AC4-952557BA9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55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p:txBody>
          <a:bodyPr/>
          <a:lstStyle/>
          <a:p>
            <a:r>
              <a:rPr lang="en-US" noProof="0" dirty="0"/>
              <a:t>The Pillars</a:t>
            </a:r>
          </a:p>
        </p:txBody>
      </p:sp>
      <p:pic>
        <p:nvPicPr>
          <p:cNvPr id="4" name="Content Placeholder 3" descr="Greek Pillar with solid fill">
            <a:extLst>
              <a:ext uri="{FF2B5EF4-FFF2-40B4-BE49-F238E27FC236}">
                <a16:creationId xmlns:a16="http://schemas.microsoft.com/office/drawing/2014/main" id="{48A87018-05D2-58FD-9402-4474233535B1}"/>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17308" y="3165069"/>
            <a:ext cx="914400" cy="914400"/>
          </a:xfrm>
        </p:spPr>
      </p:pic>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5</a:t>
            </a:fld>
            <a:endParaRPr lang="en-US"/>
          </a:p>
        </p:txBody>
      </p:sp>
      <p:pic>
        <p:nvPicPr>
          <p:cNvPr id="5" name="Content Placeholder 3" descr="Greek Pillar with solid fill">
            <a:extLst>
              <a:ext uri="{FF2B5EF4-FFF2-40B4-BE49-F238E27FC236}">
                <a16:creationId xmlns:a16="http://schemas.microsoft.com/office/drawing/2014/main" id="{10023191-C61A-DEC6-E51D-95DF6B12BA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1966" y="3165069"/>
            <a:ext cx="914400" cy="914400"/>
          </a:xfrm>
          <a:prstGeom prst="rect">
            <a:avLst/>
          </a:prstGeom>
        </p:spPr>
      </p:pic>
      <p:pic>
        <p:nvPicPr>
          <p:cNvPr id="6" name="Content Placeholder 3" descr="Greek Pillar with solid fill">
            <a:extLst>
              <a:ext uri="{FF2B5EF4-FFF2-40B4-BE49-F238E27FC236}">
                <a16:creationId xmlns:a16="http://schemas.microsoft.com/office/drawing/2014/main" id="{F93FC783-123E-35EB-3C06-3580941EEF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1050" y="3165069"/>
            <a:ext cx="914400" cy="914400"/>
          </a:xfrm>
          <a:prstGeom prst="rect">
            <a:avLst/>
          </a:prstGeom>
        </p:spPr>
      </p:pic>
      <p:sp>
        <p:nvSpPr>
          <p:cNvPr id="13" name="TextBox 12">
            <a:extLst>
              <a:ext uri="{FF2B5EF4-FFF2-40B4-BE49-F238E27FC236}">
                <a16:creationId xmlns:a16="http://schemas.microsoft.com/office/drawing/2014/main" id="{2C7CAACF-6036-4379-5A91-0C38384442F1}"/>
              </a:ext>
            </a:extLst>
          </p:cNvPr>
          <p:cNvSpPr txBox="1"/>
          <p:nvPr/>
        </p:nvSpPr>
        <p:spPr>
          <a:xfrm>
            <a:off x="4000123" y="1495463"/>
            <a:ext cx="4191755" cy="1323439"/>
          </a:xfrm>
          <a:prstGeom prst="rect">
            <a:avLst/>
          </a:prstGeom>
          <a:noFill/>
        </p:spPr>
        <p:txBody>
          <a:bodyPr wrap="square" rtlCol="0">
            <a:spAutoFit/>
          </a:bodyPr>
          <a:lstStyle/>
          <a:p>
            <a:pPr algn="ctr"/>
            <a:r>
              <a:rPr lang="es-AR" sz="8000" b="1" dirty="0">
                <a:solidFill>
                  <a:schemeClr val="bg1"/>
                </a:solidFill>
              </a:rPr>
              <a:t>Scrum</a:t>
            </a:r>
          </a:p>
        </p:txBody>
      </p:sp>
      <p:grpSp>
        <p:nvGrpSpPr>
          <p:cNvPr id="3" name="Group 2">
            <a:extLst>
              <a:ext uri="{FF2B5EF4-FFF2-40B4-BE49-F238E27FC236}">
                <a16:creationId xmlns:a16="http://schemas.microsoft.com/office/drawing/2014/main" id="{E97B4C29-B98D-F482-497E-952FCA983B91}"/>
              </a:ext>
            </a:extLst>
          </p:cNvPr>
          <p:cNvGrpSpPr/>
          <p:nvPr/>
        </p:nvGrpSpPr>
        <p:grpSpPr>
          <a:xfrm>
            <a:off x="411613" y="4070415"/>
            <a:ext cx="2925802" cy="2205887"/>
            <a:chOff x="411613" y="4070415"/>
            <a:chExt cx="2925802" cy="2205887"/>
          </a:xfrm>
        </p:grpSpPr>
        <p:sp>
          <p:nvSpPr>
            <p:cNvPr id="7" name="TextBox 6">
              <a:extLst>
                <a:ext uri="{FF2B5EF4-FFF2-40B4-BE49-F238E27FC236}">
                  <a16:creationId xmlns:a16="http://schemas.microsoft.com/office/drawing/2014/main" id="{4F96D8A9-A10E-21CE-B654-FB01808A10B3}"/>
                </a:ext>
              </a:extLst>
            </p:cNvPr>
            <p:cNvSpPr txBox="1"/>
            <p:nvPr/>
          </p:nvSpPr>
          <p:spPr>
            <a:xfrm>
              <a:off x="693031" y="4070415"/>
              <a:ext cx="2362955" cy="369332"/>
            </a:xfrm>
            <a:prstGeom prst="rect">
              <a:avLst/>
            </a:prstGeom>
            <a:noFill/>
          </p:spPr>
          <p:txBody>
            <a:bodyPr wrap="square" rtlCol="0">
              <a:spAutoFit/>
            </a:bodyPr>
            <a:lstStyle/>
            <a:p>
              <a:pPr algn="ctr"/>
              <a:r>
                <a:rPr lang="en-US" b="1">
                  <a:solidFill>
                    <a:schemeClr val="bg1"/>
                  </a:solidFill>
                </a:rPr>
                <a:t>Transparency</a:t>
              </a:r>
            </a:p>
          </p:txBody>
        </p:sp>
        <p:sp>
          <p:nvSpPr>
            <p:cNvPr id="14" name="TextBox 13">
              <a:extLst>
                <a:ext uri="{FF2B5EF4-FFF2-40B4-BE49-F238E27FC236}">
                  <a16:creationId xmlns:a16="http://schemas.microsoft.com/office/drawing/2014/main" id="{DBFDE207-DBA1-8838-57F0-2299E79A6C89}"/>
                </a:ext>
              </a:extLst>
            </p:cNvPr>
            <p:cNvSpPr txBox="1"/>
            <p:nvPr/>
          </p:nvSpPr>
          <p:spPr>
            <a:xfrm>
              <a:off x="411613" y="4581053"/>
              <a:ext cx="2925802" cy="584775"/>
            </a:xfrm>
            <a:prstGeom prst="rect">
              <a:avLst/>
            </a:prstGeom>
            <a:noFill/>
          </p:spPr>
          <p:txBody>
            <a:bodyPr wrap="none" rtlCol="0">
              <a:spAutoFit/>
            </a:bodyPr>
            <a:lstStyle/>
            <a:p>
              <a:pPr algn="ctr"/>
              <a:r>
                <a:rPr lang="en-US" sz="1600">
                  <a:solidFill>
                    <a:schemeClr val="bg1"/>
                  </a:solidFill>
                </a:rPr>
                <a:t>Everyone must have visibility</a:t>
              </a:r>
            </a:p>
            <a:p>
              <a:pPr algn="ctr"/>
              <a:r>
                <a:rPr lang="en-US" sz="1600">
                  <a:solidFill>
                    <a:schemeClr val="bg1"/>
                  </a:solidFill>
                </a:rPr>
                <a:t>of the project and the product</a:t>
              </a:r>
            </a:p>
          </p:txBody>
        </p:sp>
        <p:sp>
          <p:nvSpPr>
            <p:cNvPr id="17" name="TextBox 16">
              <a:extLst>
                <a:ext uri="{FF2B5EF4-FFF2-40B4-BE49-F238E27FC236}">
                  <a16:creationId xmlns:a16="http://schemas.microsoft.com/office/drawing/2014/main" id="{B4B160F9-4728-636B-A834-C4FFD708A2FC}"/>
                </a:ext>
              </a:extLst>
            </p:cNvPr>
            <p:cNvSpPr txBox="1"/>
            <p:nvPr/>
          </p:nvSpPr>
          <p:spPr>
            <a:xfrm>
              <a:off x="1012734" y="5352972"/>
              <a:ext cx="1723549" cy="923330"/>
            </a:xfrm>
            <a:prstGeom prst="rect">
              <a:avLst/>
            </a:prstGeom>
            <a:noFill/>
          </p:spPr>
          <p:txBody>
            <a:bodyPr wrap="none" rtlCol="0">
              <a:spAutoFit/>
            </a:bodyPr>
            <a:lstStyle/>
            <a:p>
              <a:pPr algn="ctr"/>
              <a:r>
                <a:rPr lang="en-US" b="1">
                  <a:solidFill>
                    <a:srgbClr val="FF5E01"/>
                  </a:solidFill>
                </a:rPr>
                <a:t>Sprint review</a:t>
              </a:r>
            </a:p>
            <a:p>
              <a:pPr algn="ctr"/>
              <a:r>
                <a:rPr lang="en-US" b="1">
                  <a:solidFill>
                    <a:schemeClr val="bg1"/>
                  </a:solidFill>
                </a:rPr>
                <a:t>&amp;</a:t>
              </a:r>
            </a:p>
            <a:p>
              <a:pPr algn="ctr"/>
              <a:r>
                <a:rPr lang="en-US" b="1">
                  <a:solidFill>
                    <a:srgbClr val="FF5E01"/>
                  </a:solidFill>
                </a:rPr>
                <a:t>Azure Devops</a:t>
              </a:r>
            </a:p>
          </p:txBody>
        </p:sp>
      </p:grpSp>
      <p:grpSp>
        <p:nvGrpSpPr>
          <p:cNvPr id="10" name="Group 9">
            <a:extLst>
              <a:ext uri="{FF2B5EF4-FFF2-40B4-BE49-F238E27FC236}">
                <a16:creationId xmlns:a16="http://schemas.microsoft.com/office/drawing/2014/main" id="{DF06A50D-362B-E5CA-A911-A0F7F0B6896E}"/>
              </a:ext>
            </a:extLst>
          </p:cNvPr>
          <p:cNvGrpSpPr/>
          <p:nvPr/>
        </p:nvGrpSpPr>
        <p:grpSpPr>
          <a:xfrm>
            <a:off x="3958151" y="4070415"/>
            <a:ext cx="3482042" cy="2205887"/>
            <a:chOff x="3958151" y="4070415"/>
            <a:chExt cx="3482042" cy="2205887"/>
          </a:xfrm>
        </p:grpSpPr>
        <p:sp>
          <p:nvSpPr>
            <p:cNvPr id="11" name="TextBox 10">
              <a:extLst>
                <a:ext uri="{FF2B5EF4-FFF2-40B4-BE49-F238E27FC236}">
                  <a16:creationId xmlns:a16="http://schemas.microsoft.com/office/drawing/2014/main" id="{DA3ECAF7-2821-0E12-DC52-8E6F611680F9}"/>
                </a:ext>
              </a:extLst>
            </p:cNvPr>
            <p:cNvSpPr txBox="1"/>
            <p:nvPr/>
          </p:nvSpPr>
          <p:spPr>
            <a:xfrm>
              <a:off x="4517689" y="4070415"/>
              <a:ext cx="2362955" cy="369332"/>
            </a:xfrm>
            <a:prstGeom prst="rect">
              <a:avLst/>
            </a:prstGeom>
            <a:noFill/>
          </p:spPr>
          <p:txBody>
            <a:bodyPr wrap="square" rtlCol="0">
              <a:spAutoFit/>
            </a:bodyPr>
            <a:lstStyle/>
            <a:p>
              <a:pPr algn="ctr"/>
              <a:r>
                <a:rPr lang="en-US" b="1">
                  <a:solidFill>
                    <a:schemeClr val="bg1"/>
                  </a:solidFill>
                </a:rPr>
                <a:t>Inspection</a:t>
              </a:r>
            </a:p>
          </p:txBody>
        </p:sp>
        <p:sp>
          <p:nvSpPr>
            <p:cNvPr id="15" name="TextBox 14">
              <a:extLst>
                <a:ext uri="{FF2B5EF4-FFF2-40B4-BE49-F238E27FC236}">
                  <a16:creationId xmlns:a16="http://schemas.microsoft.com/office/drawing/2014/main" id="{9D15F874-6CC1-3D7D-6E19-AD80A8BD9F8C}"/>
                </a:ext>
              </a:extLst>
            </p:cNvPr>
            <p:cNvSpPr txBox="1"/>
            <p:nvPr/>
          </p:nvSpPr>
          <p:spPr>
            <a:xfrm>
              <a:off x="3958151" y="4581052"/>
              <a:ext cx="3482042" cy="830997"/>
            </a:xfrm>
            <a:prstGeom prst="rect">
              <a:avLst/>
            </a:prstGeom>
            <a:noFill/>
          </p:spPr>
          <p:txBody>
            <a:bodyPr wrap="none" rtlCol="0">
              <a:spAutoFit/>
            </a:bodyPr>
            <a:lstStyle/>
            <a:p>
              <a:pPr algn="ctr"/>
              <a:r>
                <a:rPr lang="en-US" sz="1600" dirty="0">
                  <a:solidFill>
                    <a:schemeClr val="bg1"/>
                  </a:solidFill>
                </a:rPr>
                <a:t>The process, product and progress</a:t>
              </a:r>
            </a:p>
            <a:p>
              <a:pPr algn="ctr"/>
              <a:r>
                <a:rPr lang="en-US" sz="1600" dirty="0">
                  <a:solidFill>
                    <a:schemeClr val="bg1"/>
                  </a:solidFill>
                </a:rPr>
                <a:t>Is inspected regularly, to prevent </a:t>
              </a:r>
            </a:p>
            <a:p>
              <a:pPr algn="ctr"/>
              <a:r>
                <a:rPr lang="en-US" sz="1600" dirty="0">
                  <a:solidFill>
                    <a:schemeClr val="bg1"/>
                  </a:solidFill>
                </a:rPr>
                <a:t>undesirable variance</a:t>
              </a:r>
            </a:p>
          </p:txBody>
        </p:sp>
        <p:sp>
          <p:nvSpPr>
            <p:cNvPr id="18" name="TextBox 17">
              <a:extLst>
                <a:ext uri="{FF2B5EF4-FFF2-40B4-BE49-F238E27FC236}">
                  <a16:creationId xmlns:a16="http://schemas.microsoft.com/office/drawing/2014/main" id="{D6E5C3D4-79CE-96CC-0A06-9410C80FBAD5}"/>
                </a:ext>
              </a:extLst>
            </p:cNvPr>
            <p:cNvSpPr txBox="1"/>
            <p:nvPr/>
          </p:nvSpPr>
          <p:spPr>
            <a:xfrm>
              <a:off x="4843804" y="5352972"/>
              <a:ext cx="1710725" cy="923330"/>
            </a:xfrm>
            <a:prstGeom prst="rect">
              <a:avLst/>
            </a:prstGeom>
            <a:noFill/>
          </p:spPr>
          <p:txBody>
            <a:bodyPr wrap="none" rtlCol="0">
              <a:spAutoFit/>
            </a:bodyPr>
            <a:lstStyle/>
            <a:p>
              <a:pPr algn="ctr"/>
              <a:r>
                <a:rPr lang="en-US" b="1">
                  <a:solidFill>
                    <a:srgbClr val="FF5E01"/>
                  </a:solidFill>
                </a:rPr>
                <a:t>Sprint review</a:t>
              </a:r>
            </a:p>
            <a:p>
              <a:pPr algn="ctr"/>
              <a:r>
                <a:rPr lang="en-US" b="1">
                  <a:solidFill>
                    <a:schemeClr val="bg1"/>
                  </a:solidFill>
                </a:rPr>
                <a:t>&amp;</a:t>
              </a:r>
            </a:p>
            <a:p>
              <a:pPr algn="ctr"/>
              <a:r>
                <a:rPr lang="en-US" b="1">
                  <a:solidFill>
                    <a:srgbClr val="FF5E01"/>
                  </a:solidFill>
                </a:rPr>
                <a:t>Retrospective</a:t>
              </a:r>
            </a:p>
          </p:txBody>
        </p:sp>
      </p:grpSp>
      <p:grpSp>
        <p:nvGrpSpPr>
          <p:cNvPr id="9" name="Group 8">
            <a:extLst>
              <a:ext uri="{FF2B5EF4-FFF2-40B4-BE49-F238E27FC236}">
                <a16:creationId xmlns:a16="http://schemas.microsoft.com/office/drawing/2014/main" id="{84FC9897-A679-0432-C8BF-D5872CCBCD77}"/>
              </a:ext>
            </a:extLst>
          </p:cNvPr>
          <p:cNvGrpSpPr/>
          <p:nvPr/>
        </p:nvGrpSpPr>
        <p:grpSpPr>
          <a:xfrm>
            <a:off x="7889415" y="4070415"/>
            <a:ext cx="3717685" cy="1651889"/>
            <a:chOff x="7889415" y="4070415"/>
            <a:chExt cx="3717685" cy="1651889"/>
          </a:xfrm>
        </p:grpSpPr>
        <p:sp>
          <p:nvSpPr>
            <p:cNvPr id="12" name="TextBox 11">
              <a:extLst>
                <a:ext uri="{FF2B5EF4-FFF2-40B4-BE49-F238E27FC236}">
                  <a16:creationId xmlns:a16="http://schemas.microsoft.com/office/drawing/2014/main" id="{DCEB4F6D-9B3D-7316-ACA3-644D458A6427}"/>
                </a:ext>
              </a:extLst>
            </p:cNvPr>
            <p:cNvSpPr txBox="1"/>
            <p:nvPr/>
          </p:nvSpPr>
          <p:spPr>
            <a:xfrm>
              <a:off x="8566773" y="4070415"/>
              <a:ext cx="2362955" cy="369332"/>
            </a:xfrm>
            <a:prstGeom prst="rect">
              <a:avLst/>
            </a:prstGeom>
            <a:noFill/>
          </p:spPr>
          <p:txBody>
            <a:bodyPr wrap="square" rtlCol="0">
              <a:spAutoFit/>
            </a:bodyPr>
            <a:lstStyle/>
            <a:p>
              <a:pPr algn="ctr"/>
              <a:r>
                <a:rPr lang="en-US" b="1">
                  <a:solidFill>
                    <a:schemeClr val="bg1"/>
                  </a:solidFill>
                </a:rPr>
                <a:t>Adaptation</a:t>
              </a:r>
            </a:p>
          </p:txBody>
        </p:sp>
        <p:sp>
          <p:nvSpPr>
            <p:cNvPr id="16" name="TextBox 15">
              <a:extLst>
                <a:ext uri="{FF2B5EF4-FFF2-40B4-BE49-F238E27FC236}">
                  <a16:creationId xmlns:a16="http://schemas.microsoft.com/office/drawing/2014/main" id="{01429E12-16CF-5F36-8029-C23AA5406033}"/>
                </a:ext>
              </a:extLst>
            </p:cNvPr>
            <p:cNvSpPr txBox="1"/>
            <p:nvPr/>
          </p:nvSpPr>
          <p:spPr>
            <a:xfrm>
              <a:off x="7889415" y="4581051"/>
              <a:ext cx="3717685" cy="584775"/>
            </a:xfrm>
            <a:prstGeom prst="rect">
              <a:avLst/>
            </a:prstGeom>
            <a:noFill/>
          </p:spPr>
          <p:txBody>
            <a:bodyPr wrap="none" rtlCol="0">
              <a:spAutoFit/>
            </a:bodyPr>
            <a:lstStyle/>
            <a:p>
              <a:pPr algn="ctr"/>
              <a:r>
                <a:rPr lang="en-US" sz="1600" dirty="0">
                  <a:solidFill>
                    <a:schemeClr val="bg1"/>
                  </a:solidFill>
                </a:rPr>
                <a:t>The process or product is</a:t>
              </a:r>
            </a:p>
            <a:p>
              <a:pPr algn="ctr"/>
              <a:r>
                <a:rPr lang="en-US" sz="1600" dirty="0">
                  <a:solidFill>
                    <a:schemeClr val="bg1"/>
                  </a:solidFill>
                </a:rPr>
                <a:t>changed quickly when faced to change</a:t>
              </a:r>
            </a:p>
          </p:txBody>
        </p:sp>
        <p:sp>
          <p:nvSpPr>
            <p:cNvPr id="19" name="TextBox 18">
              <a:extLst>
                <a:ext uri="{FF2B5EF4-FFF2-40B4-BE49-F238E27FC236}">
                  <a16:creationId xmlns:a16="http://schemas.microsoft.com/office/drawing/2014/main" id="{863B7397-2D94-33AC-C115-3F032A9546E7}"/>
                </a:ext>
              </a:extLst>
            </p:cNvPr>
            <p:cNvSpPr txBox="1"/>
            <p:nvPr/>
          </p:nvSpPr>
          <p:spPr>
            <a:xfrm>
              <a:off x="9322493" y="5352972"/>
              <a:ext cx="851515" cy="369332"/>
            </a:xfrm>
            <a:prstGeom prst="rect">
              <a:avLst/>
            </a:prstGeom>
            <a:noFill/>
          </p:spPr>
          <p:txBody>
            <a:bodyPr wrap="none" rtlCol="0">
              <a:spAutoFit/>
            </a:bodyPr>
            <a:lstStyle/>
            <a:p>
              <a:pPr algn="ctr"/>
              <a:r>
                <a:rPr lang="en-US" b="1">
                  <a:solidFill>
                    <a:srgbClr val="FF5E01"/>
                  </a:solidFill>
                </a:rPr>
                <a:t>Sprint</a:t>
              </a:r>
            </a:p>
          </p:txBody>
        </p:sp>
      </p:grpSp>
    </p:spTree>
    <p:extLst>
      <p:ext uri="{BB962C8B-B14F-4D97-AF65-F5344CB8AC3E}">
        <p14:creationId xmlns:p14="http://schemas.microsoft.com/office/powerpoint/2010/main" val="61386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89A525-5C55-34C1-7B61-4B5C74BA3E52}"/>
              </a:ext>
            </a:extLst>
          </p:cNvPr>
          <p:cNvSpPr/>
          <p:nvPr/>
        </p:nvSpPr>
        <p:spPr>
          <a:xfrm>
            <a:off x="6889687" y="5739766"/>
            <a:ext cx="5302313" cy="1119988"/>
          </a:xfrm>
          <a:prstGeom prst="rect">
            <a:avLst/>
          </a:prstGeom>
          <a:solidFill>
            <a:srgbClr val="1E1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a:xfrm>
            <a:off x="838200" y="0"/>
            <a:ext cx="10515600" cy="558240"/>
          </a:xfrm>
        </p:spPr>
        <p:txBody>
          <a:bodyPr/>
          <a:lstStyle/>
          <a:p>
            <a:r>
              <a:rPr lang="en-US" noProof="0" dirty="0"/>
              <a:t>The rules of the game</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p:txBody>
          <a:bodyPr>
            <a:normAutofit/>
          </a:bodyPr>
          <a:lstStyle/>
          <a:p>
            <a:endParaRPr lang="es-AR" sz="2400" dirty="0"/>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6</a:t>
            </a:fld>
            <a:endParaRPr lang="en-US"/>
          </a:p>
        </p:txBody>
      </p:sp>
      <p:grpSp>
        <p:nvGrpSpPr>
          <p:cNvPr id="11" name="Group 10">
            <a:extLst>
              <a:ext uri="{FF2B5EF4-FFF2-40B4-BE49-F238E27FC236}">
                <a16:creationId xmlns:a16="http://schemas.microsoft.com/office/drawing/2014/main" id="{6046EFAD-D63F-4473-F66B-E63F22684090}"/>
              </a:ext>
            </a:extLst>
          </p:cNvPr>
          <p:cNvGrpSpPr/>
          <p:nvPr/>
        </p:nvGrpSpPr>
        <p:grpSpPr>
          <a:xfrm>
            <a:off x="1082409" y="558240"/>
            <a:ext cx="10254962" cy="6299760"/>
            <a:chOff x="1082409" y="558240"/>
            <a:chExt cx="10254962" cy="6299760"/>
          </a:xfrm>
        </p:grpSpPr>
        <p:grpSp>
          <p:nvGrpSpPr>
            <p:cNvPr id="3" name="Grupo 4">
              <a:extLst>
                <a:ext uri="{FF2B5EF4-FFF2-40B4-BE49-F238E27FC236}">
                  <a16:creationId xmlns:a16="http://schemas.microsoft.com/office/drawing/2014/main" id="{5C61F30D-3E7E-911D-0DE9-72FF1E301EB4}"/>
                </a:ext>
              </a:extLst>
            </p:cNvPr>
            <p:cNvGrpSpPr/>
            <p:nvPr/>
          </p:nvGrpSpPr>
          <p:grpSpPr>
            <a:xfrm>
              <a:off x="1082409" y="558240"/>
              <a:ext cx="10254962" cy="6299760"/>
              <a:chOff x="1262371" y="517938"/>
              <a:chExt cx="9006757" cy="6051415"/>
            </a:xfrm>
          </p:grpSpPr>
          <p:pic>
            <p:nvPicPr>
              <p:cNvPr id="4" name="Picture 2" descr="Resultado de imagen para scrum">
                <a:extLst>
                  <a:ext uri="{FF2B5EF4-FFF2-40B4-BE49-F238E27FC236}">
                    <a16:creationId xmlns:a16="http://schemas.microsoft.com/office/drawing/2014/main" id="{F1C4C561-3C81-D671-979A-8AC940BB1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371" y="517938"/>
                <a:ext cx="9006757" cy="605141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1">
                <a:extLst>
                  <a:ext uri="{FF2B5EF4-FFF2-40B4-BE49-F238E27FC236}">
                    <a16:creationId xmlns:a16="http://schemas.microsoft.com/office/drawing/2014/main" id="{75001C92-2004-AF61-6FBE-709A1CE7DAD9}"/>
                  </a:ext>
                </a:extLst>
              </p:cNvPr>
              <p:cNvSpPr/>
              <p:nvPr/>
            </p:nvSpPr>
            <p:spPr>
              <a:xfrm>
                <a:off x="1417178" y="6176108"/>
                <a:ext cx="3929063" cy="268502"/>
              </a:xfrm>
              <a:prstGeom prst="rect">
                <a:avLst/>
              </a:prstGeom>
              <a:ln>
                <a:noFill/>
              </a:ln>
            </p:spPr>
            <p:txBody>
              <a:bodyPr wrap="square">
                <a:spAutoFit/>
              </a:bodyPr>
              <a:lstStyle/>
              <a:p>
                <a:r>
                  <a:rPr lang="es-CO" sz="1100" i="1" dirty="0">
                    <a:solidFill>
                      <a:schemeClr val="tx1">
                        <a:lumMod val="50000"/>
                      </a:schemeClr>
                    </a:solidFill>
                  </a:rPr>
                  <a:t>https://www.neonrain.com/agile-scrum-web-development/</a:t>
                </a:r>
              </a:p>
            </p:txBody>
          </p:sp>
        </p:grpSp>
        <p:sp>
          <p:nvSpPr>
            <p:cNvPr id="7" name="Rectangle 6">
              <a:extLst>
                <a:ext uri="{FF2B5EF4-FFF2-40B4-BE49-F238E27FC236}">
                  <a16:creationId xmlns:a16="http://schemas.microsoft.com/office/drawing/2014/main" id="{293EE941-DE7B-4431-9968-96C764646222}"/>
                </a:ext>
              </a:extLst>
            </p:cNvPr>
            <p:cNvSpPr/>
            <p:nvPr/>
          </p:nvSpPr>
          <p:spPr>
            <a:xfrm>
              <a:off x="7115175" y="3843339"/>
              <a:ext cx="371475" cy="261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AR" sz="1400" b="1" dirty="0">
                  <a:solidFill>
                    <a:schemeClr val="tx1"/>
                  </a:solidFill>
                </a:rPr>
                <a:t> 2</a:t>
              </a:r>
            </a:p>
          </p:txBody>
        </p:sp>
      </p:grpSp>
      <p:sp>
        <p:nvSpPr>
          <p:cNvPr id="10" name="Rectangle 9">
            <a:extLst>
              <a:ext uri="{FF2B5EF4-FFF2-40B4-BE49-F238E27FC236}">
                <a16:creationId xmlns:a16="http://schemas.microsoft.com/office/drawing/2014/main" id="{505B5A48-9BB1-F360-5784-00F49A486F0D}"/>
              </a:ext>
            </a:extLst>
          </p:cNvPr>
          <p:cNvSpPr/>
          <p:nvPr/>
        </p:nvSpPr>
        <p:spPr>
          <a:xfrm>
            <a:off x="1502876" y="1865015"/>
            <a:ext cx="2091350" cy="244217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8</a:t>
            </a:r>
          </a:p>
        </p:txBody>
      </p:sp>
      <p:sp>
        <p:nvSpPr>
          <p:cNvPr id="13" name="Rectangle 12">
            <a:extLst>
              <a:ext uri="{FF2B5EF4-FFF2-40B4-BE49-F238E27FC236}">
                <a16:creationId xmlns:a16="http://schemas.microsoft.com/office/drawing/2014/main" id="{0175F198-8D7D-4B1D-E70E-3712F6EB7F39}"/>
              </a:ext>
            </a:extLst>
          </p:cNvPr>
          <p:cNvSpPr/>
          <p:nvPr/>
        </p:nvSpPr>
        <p:spPr>
          <a:xfrm>
            <a:off x="3594226" y="3159659"/>
            <a:ext cx="1548142" cy="11475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9</a:t>
            </a:r>
          </a:p>
        </p:txBody>
      </p:sp>
      <p:sp>
        <p:nvSpPr>
          <p:cNvPr id="14" name="Rectangle 13">
            <a:extLst>
              <a:ext uri="{FF2B5EF4-FFF2-40B4-BE49-F238E27FC236}">
                <a16:creationId xmlns:a16="http://schemas.microsoft.com/office/drawing/2014/main" id="{49C2FF37-1EE7-C47D-F983-362C8BB9D7B4}"/>
              </a:ext>
            </a:extLst>
          </p:cNvPr>
          <p:cNvSpPr/>
          <p:nvPr/>
        </p:nvSpPr>
        <p:spPr>
          <a:xfrm>
            <a:off x="5917656" y="1959862"/>
            <a:ext cx="1548142" cy="11475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10</a:t>
            </a:r>
          </a:p>
        </p:txBody>
      </p:sp>
      <p:sp>
        <p:nvSpPr>
          <p:cNvPr id="15" name="Rectangle 14">
            <a:extLst>
              <a:ext uri="{FF2B5EF4-FFF2-40B4-BE49-F238E27FC236}">
                <a16:creationId xmlns:a16="http://schemas.microsoft.com/office/drawing/2014/main" id="{5996FC4D-FB72-B46F-FC07-ECCE144ECE91}"/>
              </a:ext>
            </a:extLst>
          </p:cNvPr>
          <p:cNvSpPr/>
          <p:nvPr/>
        </p:nvSpPr>
        <p:spPr>
          <a:xfrm>
            <a:off x="7289134" y="1494521"/>
            <a:ext cx="1548142" cy="11475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11</a:t>
            </a:r>
          </a:p>
        </p:txBody>
      </p:sp>
      <p:grpSp>
        <p:nvGrpSpPr>
          <p:cNvPr id="18" name="Group 17">
            <a:extLst>
              <a:ext uri="{FF2B5EF4-FFF2-40B4-BE49-F238E27FC236}">
                <a16:creationId xmlns:a16="http://schemas.microsoft.com/office/drawing/2014/main" id="{E6B9BA1A-18B1-7EB6-4BAF-27D230153F54}"/>
              </a:ext>
            </a:extLst>
          </p:cNvPr>
          <p:cNvGrpSpPr/>
          <p:nvPr/>
        </p:nvGrpSpPr>
        <p:grpSpPr>
          <a:xfrm>
            <a:off x="8904820" y="1698616"/>
            <a:ext cx="1784303" cy="1492000"/>
            <a:chOff x="8904820" y="1698616"/>
            <a:chExt cx="1784303" cy="1492000"/>
          </a:xfrm>
        </p:grpSpPr>
        <p:sp>
          <p:nvSpPr>
            <p:cNvPr id="16" name="Rectangle 15">
              <a:extLst>
                <a:ext uri="{FF2B5EF4-FFF2-40B4-BE49-F238E27FC236}">
                  <a16:creationId xmlns:a16="http://schemas.microsoft.com/office/drawing/2014/main" id="{A86C6D6B-30EC-A473-C78A-F905ECEA8A4A}"/>
                </a:ext>
              </a:extLst>
            </p:cNvPr>
            <p:cNvSpPr/>
            <p:nvPr/>
          </p:nvSpPr>
          <p:spPr>
            <a:xfrm>
              <a:off x="9081484" y="1698616"/>
              <a:ext cx="1607639" cy="14920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7" name="Rectangle 16">
              <a:extLst>
                <a:ext uri="{FF2B5EF4-FFF2-40B4-BE49-F238E27FC236}">
                  <a16:creationId xmlns:a16="http://schemas.microsoft.com/office/drawing/2014/main" id="{3378D3B5-C57A-A3D2-25C1-CD4F290EE66A}"/>
                </a:ext>
              </a:extLst>
            </p:cNvPr>
            <p:cNvSpPr/>
            <p:nvPr/>
          </p:nvSpPr>
          <p:spPr>
            <a:xfrm>
              <a:off x="8904820" y="1870852"/>
              <a:ext cx="1548142" cy="11475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7</a:t>
              </a:r>
            </a:p>
          </p:txBody>
        </p:sp>
      </p:grpSp>
      <p:sp>
        <p:nvSpPr>
          <p:cNvPr id="19" name="Rectangle 18">
            <a:extLst>
              <a:ext uri="{FF2B5EF4-FFF2-40B4-BE49-F238E27FC236}">
                <a16:creationId xmlns:a16="http://schemas.microsoft.com/office/drawing/2014/main" id="{389375A5-6E97-13C7-0D70-DF34054ABDCB}"/>
              </a:ext>
            </a:extLst>
          </p:cNvPr>
          <p:cNvSpPr/>
          <p:nvPr/>
        </p:nvSpPr>
        <p:spPr>
          <a:xfrm>
            <a:off x="9385189" y="3175092"/>
            <a:ext cx="1548142" cy="111998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5</a:t>
            </a:r>
          </a:p>
        </p:txBody>
      </p:sp>
      <p:sp>
        <p:nvSpPr>
          <p:cNvPr id="20" name="Rectangle 19">
            <a:extLst>
              <a:ext uri="{FF2B5EF4-FFF2-40B4-BE49-F238E27FC236}">
                <a16:creationId xmlns:a16="http://schemas.microsoft.com/office/drawing/2014/main" id="{0062D0F8-C1EC-99EE-2622-E6C6B5637523}"/>
              </a:ext>
            </a:extLst>
          </p:cNvPr>
          <p:cNvSpPr/>
          <p:nvPr/>
        </p:nvSpPr>
        <p:spPr>
          <a:xfrm>
            <a:off x="9385189" y="4251342"/>
            <a:ext cx="1548142" cy="104493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4</a:t>
            </a:r>
          </a:p>
        </p:txBody>
      </p:sp>
      <p:sp>
        <p:nvSpPr>
          <p:cNvPr id="21" name="Rectangle 20">
            <a:extLst>
              <a:ext uri="{FF2B5EF4-FFF2-40B4-BE49-F238E27FC236}">
                <a16:creationId xmlns:a16="http://schemas.microsoft.com/office/drawing/2014/main" id="{BE7DCB69-38EB-7E65-4D13-471A94233058}"/>
              </a:ext>
            </a:extLst>
          </p:cNvPr>
          <p:cNvSpPr/>
          <p:nvPr/>
        </p:nvSpPr>
        <p:spPr>
          <a:xfrm>
            <a:off x="9385189" y="5296276"/>
            <a:ext cx="1548142" cy="12332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6</a:t>
            </a:r>
          </a:p>
        </p:txBody>
      </p:sp>
      <p:sp>
        <p:nvSpPr>
          <p:cNvPr id="22" name="Rectangle 21">
            <a:extLst>
              <a:ext uri="{FF2B5EF4-FFF2-40B4-BE49-F238E27FC236}">
                <a16:creationId xmlns:a16="http://schemas.microsoft.com/office/drawing/2014/main" id="{A65B3248-139D-8C9C-2C32-67FF3221F830}"/>
              </a:ext>
            </a:extLst>
          </p:cNvPr>
          <p:cNvSpPr/>
          <p:nvPr/>
        </p:nvSpPr>
        <p:spPr>
          <a:xfrm>
            <a:off x="5143585" y="5089549"/>
            <a:ext cx="1548142" cy="11475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3</a:t>
            </a:r>
          </a:p>
        </p:txBody>
      </p:sp>
      <p:sp>
        <p:nvSpPr>
          <p:cNvPr id="23" name="Rectangle 22">
            <a:extLst>
              <a:ext uri="{FF2B5EF4-FFF2-40B4-BE49-F238E27FC236}">
                <a16:creationId xmlns:a16="http://schemas.microsoft.com/office/drawing/2014/main" id="{BE2E0AB8-2990-A4CB-B9C6-37BF7F06D214}"/>
              </a:ext>
            </a:extLst>
          </p:cNvPr>
          <p:cNvSpPr/>
          <p:nvPr/>
        </p:nvSpPr>
        <p:spPr>
          <a:xfrm>
            <a:off x="3561700" y="5527889"/>
            <a:ext cx="1548142" cy="82846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2</a:t>
            </a:r>
          </a:p>
        </p:txBody>
      </p:sp>
      <p:sp>
        <p:nvSpPr>
          <p:cNvPr id="24" name="Rectangle 23">
            <a:extLst>
              <a:ext uri="{FF2B5EF4-FFF2-40B4-BE49-F238E27FC236}">
                <a16:creationId xmlns:a16="http://schemas.microsoft.com/office/drawing/2014/main" id="{CC867D7B-3B53-3FF1-3E3C-B36BE125BBF5}"/>
              </a:ext>
            </a:extLst>
          </p:cNvPr>
          <p:cNvSpPr/>
          <p:nvPr/>
        </p:nvSpPr>
        <p:spPr>
          <a:xfrm>
            <a:off x="1781855" y="5773196"/>
            <a:ext cx="1548142" cy="65407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solidFill>
                  <a:schemeClr val="tx1"/>
                </a:solidFill>
              </a:rPr>
              <a:t>1</a:t>
            </a:r>
          </a:p>
        </p:txBody>
      </p:sp>
    </p:spTree>
    <p:extLst>
      <p:ext uri="{BB962C8B-B14F-4D97-AF65-F5344CB8AC3E}">
        <p14:creationId xmlns:p14="http://schemas.microsoft.com/office/powerpoint/2010/main" val="16285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4"/>
                                        </p:tgtEl>
                                        <p:attrNameLst>
                                          <p:attrName>ppt_x</p:attrName>
                                        </p:attrNameLst>
                                      </p:cBhvr>
                                      <p:tavLst>
                                        <p:tav tm="0">
                                          <p:val>
                                            <p:strVal val="ppt_x"/>
                                          </p:val>
                                        </p:tav>
                                        <p:tav tm="100000">
                                          <p:val>
                                            <p:strVal val="ppt_x"/>
                                          </p:val>
                                        </p:tav>
                                      </p:tavLst>
                                    </p:anim>
                                    <p:anim calcmode="lin" valueType="num">
                                      <p:cBhvr additive="base">
                                        <p:cTn id="7" dur="500"/>
                                        <p:tgtEl>
                                          <p:spTgt spid="24"/>
                                        </p:tgtEl>
                                        <p:attrNameLst>
                                          <p:attrName>ppt_y</p:attrName>
                                        </p:attrNameLst>
                                      </p:cBhvr>
                                      <p:tavLst>
                                        <p:tav tm="0">
                                          <p:val>
                                            <p:strVal val="ppt_y"/>
                                          </p:val>
                                        </p:tav>
                                        <p:tav tm="100000">
                                          <p:val>
                                            <p:strVal val="1+ppt_h/2"/>
                                          </p:val>
                                        </p:tav>
                                      </p:tavLst>
                                    </p:anim>
                                    <p:set>
                                      <p:cBhvr>
                                        <p:cTn id="8" dur="1" fill="hold">
                                          <p:stCondLst>
                                            <p:cond delay="499"/>
                                          </p:stCondLst>
                                        </p:cTn>
                                        <p:tgtEl>
                                          <p:spTgt spid="2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23"/>
                                        </p:tgtEl>
                                        <p:attrNameLst>
                                          <p:attrName>ppt_x</p:attrName>
                                        </p:attrNameLst>
                                      </p:cBhvr>
                                      <p:tavLst>
                                        <p:tav tm="0">
                                          <p:val>
                                            <p:strVal val="ppt_x"/>
                                          </p:val>
                                        </p:tav>
                                        <p:tav tm="100000">
                                          <p:val>
                                            <p:strVal val="ppt_x"/>
                                          </p:val>
                                        </p:tav>
                                      </p:tavLst>
                                    </p:anim>
                                    <p:anim calcmode="lin" valueType="num">
                                      <p:cBhvr additive="base">
                                        <p:cTn id="13" dur="500"/>
                                        <p:tgtEl>
                                          <p:spTgt spid="23"/>
                                        </p:tgtEl>
                                        <p:attrNameLst>
                                          <p:attrName>ppt_y</p:attrName>
                                        </p:attrNameLst>
                                      </p:cBhvr>
                                      <p:tavLst>
                                        <p:tav tm="0">
                                          <p:val>
                                            <p:strVal val="ppt_y"/>
                                          </p:val>
                                        </p:tav>
                                        <p:tav tm="100000">
                                          <p:val>
                                            <p:strVal val="1+ppt_h/2"/>
                                          </p:val>
                                        </p:tav>
                                      </p:tavLst>
                                    </p:anim>
                                    <p:set>
                                      <p:cBhvr>
                                        <p:cTn id="14" dur="1" fill="hold">
                                          <p:stCondLst>
                                            <p:cond delay="499"/>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22"/>
                                        </p:tgtEl>
                                        <p:attrNameLst>
                                          <p:attrName>ppt_x</p:attrName>
                                        </p:attrNameLst>
                                      </p:cBhvr>
                                      <p:tavLst>
                                        <p:tav tm="0">
                                          <p:val>
                                            <p:strVal val="ppt_x"/>
                                          </p:val>
                                        </p:tav>
                                        <p:tav tm="100000">
                                          <p:val>
                                            <p:strVal val="ppt_x"/>
                                          </p:val>
                                        </p:tav>
                                      </p:tavLst>
                                    </p:anim>
                                    <p:anim calcmode="lin" valueType="num">
                                      <p:cBhvr additive="base">
                                        <p:cTn id="19" dur="500"/>
                                        <p:tgtEl>
                                          <p:spTgt spid="22"/>
                                        </p:tgtEl>
                                        <p:attrNameLst>
                                          <p:attrName>ppt_y</p:attrName>
                                        </p:attrNameLst>
                                      </p:cBhvr>
                                      <p:tavLst>
                                        <p:tav tm="0">
                                          <p:val>
                                            <p:strVal val="ppt_y"/>
                                          </p:val>
                                        </p:tav>
                                        <p:tav tm="100000">
                                          <p:val>
                                            <p:strVal val="1+ppt_h/2"/>
                                          </p:val>
                                        </p:tav>
                                      </p:tavLst>
                                    </p:anim>
                                    <p:set>
                                      <p:cBhvr>
                                        <p:cTn id="20" dur="1" fill="hold">
                                          <p:stCondLst>
                                            <p:cond delay="499"/>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20"/>
                                        </p:tgtEl>
                                        <p:attrNameLst>
                                          <p:attrName>ppt_x</p:attrName>
                                        </p:attrNameLst>
                                      </p:cBhvr>
                                      <p:tavLst>
                                        <p:tav tm="0">
                                          <p:val>
                                            <p:strVal val="ppt_x"/>
                                          </p:val>
                                        </p:tav>
                                        <p:tav tm="100000">
                                          <p:val>
                                            <p:strVal val="ppt_x"/>
                                          </p:val>
                                        </p:tav>
                                      </p:tavLst>
                                    </p:anim>
                                    <p:anim calcmode="lin" valueType="num">
                                      <p:cBhvr additive="base">
                                        <p:cTn id="25" dur="500"/>
                                        <p:tgtEl>
                                          <p:spTgt spid="20"/>
                                        </p:tgtEl>
                                        <p:attrNameLst>
                                          <p:attrName>ppt_y</p:attrName>
                                        </p:attrNameLst>
                                      </p:cBhvr>
                                      <p:tavLst>
                                        <p:tav tm="0">
                                          <p:val>
                                            <p:strVal val="ppt_y"/>
                                          </p:val>
                                        </p:tav>
                                        <p:tav tm="100000">
                                          <p:val>
                                            <p:strVal val="1+ppt_h/2"/>
                                          </p:val>
                                        </p:tav>
                                      </p:tavLst>
                                    </p:anim>
                                    <p:set>
                                      <p:cBhvr>
                                        <p:cTn id="26" dur="1" fill="hold">
                                          <p:stCondLst>
                                            <p:cond delay="499"/>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9"/>
                                        </p:tgtEl>
                                        <p:attrNameLst>
                                          <p:attrName>ppt_x</p:attrName>
                                        </p:attrNameLst>
                                      </p:cBhvr>
                                      <p:tavLst>
                                        <p:tav tm="0">
                                          <p:val>
                                            <p:strVal val="ppt_x"/>
                                          </p:val>
                                        </p:tav>
                                        <p:tav tm="100000">
                                          <p:val>
                                            <p:strVal val="ppt_x"/>
                                          </p:val>
                                        </p:tav>
                                      </p:tavLst>
                                    </p:anim>
                                    <p:anim calcmode="lin" valueType="num">
                                      <p:cBhvr additive="base">
                                        <p:cTn id="31" dur="500"/>
                                        <p:tgtEl>
                                          <p:spTgt spid="19"/>
                                        </p:tgtEl>
                                        <p:attrNameLst>
                                          <p:attrName>ppt_y</p:attrName>
                                        </p:attrNameLst>
                                      </p:cBhvr>
                                      <p:tavLst>
                                        <p:tav tm="0">
                                          <p:val>
                                            <p:strVal val="ppt_y"/>
                                          </p:val>
                                        </p:tav>
                                        <p:tav tm="100000">
                                          <p:val>
                                            <p:strVal val="1+ppt_h/2"/>
                                          </p:val>
                                        </p:tav>
                                      </p:tavLst>
                                    </p:anim>
                                    <p:set>
                                      <p:cBhvr>
                                        <p:cTn id="32" dur="1" fill="hold">
                                          <p:stCondLst>
                                            <p:cond delay="499"/>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21"/>
                                        </p:tgtEl>
                                        <p:attrNameLst>
                                          <p:attrName>ppt_x</p:attrName>
                                        </p:attrNameLst>
                                      </p:cBhvr>
                                      <p:tavLst>
                                        <p:tav tm="0">
                                          <p:val>
                                            <p:strVal val="ppt_x"/>
                                          </p:val>
                                        </p:tav>
                                        <p:tav tm="100000">
                                          <p:val>
                                            <p:strVal val="ppt_x"/>
                                          </p:val>
                                        </p:tav>
                                      </p:tavLst>
                                    </p:anim>
                                    <p:anim calcmode="lin" valueType="num">
                                      <p:cBhvr additive="base">
                                        <p:cTn id="37" dur="500"/>
                                        <p:tgtEl>
                                          <p:spTgt spid="21"/>
                                        </p:tgtEl>
                                        <p:attrNameLst>
                                          <p:attrName>ppt_y</p:attrName>
                                        </p:attrNameLst>
                                      </p:cBhvr>
                                      <p:tavLst>
                                        <p:tav tm="0">
                                          <p:val>
                                            <p:strVal val="ppt_y"/>
                                          </p:val>
                                        </p:tav>
                                        <p:tav tm="100000">
                                          <p:val>
                                            <p:strVal val="1+ppt_h/2"/>
                                          </p:val>
                                        </p:tav>
                                      </p:tavLst>
                                    </p:anim>
                                    <p:set>
                                      <p:cBhvr>
                                        <p:cTn id="38" dur="1" fill="hold">
                                          <p:stCondLst>
                                            <p:cond delay="499"/>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18"/>
                                        </p:tgtEl>
                                        <p:attrNameLst>
                                          <p:attrName>ppt_x</p:attrName>
                                        </p:attrNameLst>
                                      </p:cBhvr>
                                      <p:tavLst>
                                        <p:tav tm="0">
                                          <p:val>
                                            <p:strVal val="ppt_x"/>
                                          </p:val>
                                        </p:tav>
                                        <p:tav tm="100000">
                                          <p:val>
                                            <p:strVal val="ppt_x"/>
                                          </p:val>
                                        </p:tav>
                                      </p:tavLst>
                                    </p:anim>
                                    <p:anim calcmode="lin" valueType="num">
                                      <p:cBhvr additive="base">
                                        <p:cTn id="43" dur="500"/>
                                        <p:tgtEl>
                                          <p:spTgt spid="18"/>
                                        </p:tgtEl>
                                        <p:attrNameLst>
                                          <p:attrName>ppt_y</p:attrName>
                                        </p:attrNameLst>
                                      </p:cBhvr>
                                      <p:tavLst>
                                        <p:tav tm="0">
                                          <p:val>
                                            <p:strVal val="ppt_y"/>
                                          </p:val>
                                        </p:tav>
                                        <p:tav tm="100000">
                                          <p:val>
                                            <p:strVal val="1+ppt_h/2"/>
                                          </p:val>
                                        </p:tav>
                                      </p:tavLst>
                                    </p:anim>
                                    <p:set>
                                      <p:cBhvr>
                                        <p:cTn id="44" dur="1" fill="hold">
                                          <p:stCondLst>
                                            <p:cond delay="499"/>
                                          </p:stCondLst>
                                        </p:cTn>
                                        <p:tgtEl>
                                          <p:spTgt spid="1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grpId="0" nodeType="clickEffect">
                                  <p:stCondLst>
                                    <p:cond delay="0"/>
                                  </p:stCondLst>
                                  <p:childTnLst>
                                    <p:anim calcmode="lin" valueType="num">
                                      <p:cBhvr additive="base">
                                        <p:cTn id="48" dur="500"/>
                                        <p:tgtEl>
                                          <p:spTgt spid="10"/>
                                        </p:tgtEl>
                                        <p:attrNameLst>
                                          <p:attrName>ppt_x</p:attrName>
                                        </p:attrNameLst>
                                      </p:cBhvr>
                                      <p:tavLst>
                                        <p:tav tm="0">
                                          <p:val>
                                            <p:strVal val="ppt_x"/>
                                          </p:val>
                                        </p:tav>
                                        <p:tav tm="100000">
                                          <p:val>
                                            <p:strVal val="ppt_x"/>
                                          </p:val>
                                        </p:tav>
                                      </p:tavLst>
                                    </p:anim>
                                    <p:anim calcmode="lin" valueType="num">
                                      <p:cBhvr additive="base">
                                        <p:cTn id="49" dur="500"/>
                                        <p:tgtEl>
                                          <p:spTgt spid="10"/>
                                        </p:tgtEl>
                                        <p:attrNameLst>
                                          <p:attrName>ppt_y</p:attrName>
                                        </p:attrNameLst>
                                      </p:cBhvr>
                                      <p:tavLst>
                                        <p:tav tm="0">
                                          <p:val>
                                            <p:strVal val="ppt_y"/>
                                          </p:val>
                                        </p:tav>
                                        <p:tav tm="100000">
                                          <p:val>
                                            <p:strVal val="1+ppt_h/2"/>
                                          </p:val>
                                        </p:tav>
                                      </p:tavLst>
                                    </p:anim>
                                    <p:set>
                                      <p:cBhvr>
                                        <p:cTn id="50" dur="1" fill="hold">
                                          <p:stCondLst>
                                            <p:cond delay="499"/>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0" nodeType="clickEffect">
                                  <p:stCondLst>
                                    <p:cond delay="0"/>
                                  </p:stCondLst>
                                  <p:childTnLst>
                                    <p:anim calcmode="lin" valueType="num">
                                      <p:cBhvr additive="base">
                                        <p:cTn id="54" dur="500"/>
                                        <p:tgtEl>
                                          <p:spTgt spid="13"/>
                                        </p:tgtEl>
                                        <p:attrNameLst>
                                          <p:attrName>ppt_x</p:attrName>
                                        </p:attrNameLst>
                                      </p:cBhvr>
                                      <p:tavLst>
                                        <p:tav tm="0">
                                          <p:val>
                                            <p:strVal val="ppt_x"/>
                                          </p:val>
                                        </p:tav>
                                        <p:tav tm="100000">
                                          <p:val>
                                            <p:strVal val="ppt_x"/>
                                          </p:val>
                                        </p:tav>
                                      </p:tavLst>
                                    </p:anim>
                                    <p:anim calcmode="lin" valueType="num">
                                      <p:cBhvr additive="base">
                                        <p:cTn id="55" dur="500"/>
                                        <p:tgtEl>
                                          <p:spTgt spid="13"/>
                                        </p:tgtEl>
                                        <p:attrNameLst>
                                          <p:attrName>ppt_y</p:attrName>
                                        </p:attrNameLst>
                                      </p:cBhvr>
                                      <p:tavLst>
                                        <p:tav tm="0">
                                          <p:val>
                                            <p:strVal val="ppt_y"/>
                                          </p:val>
                                        </p:tav>
                                        <p:tav tm="100000">
                                          <p:val>
                                            <p:strVal val="1+ppt_h/2"/>
                                          </p:val>
                                        </p:tav>
                                      </p:tavLst>
                                    </p:anim>
                                    <p:set>
                                      <p:cBhvr>
                                        <p:cTn id="56" dur="1" fill="hold">
                                          <p:stCondLst>
                                            <p:cond delay="499"/>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0" nodeType="clickEffect">
                                  <p:stCondLst>
                                    <p:cond delay="0"/>
                                  </p:stCondLst>
                                  <p:childTnLst>
                                    <p:anim calcmode="lin" valueType="num">
                                      <p:cBhvr additive="base">
                                        <p:cTn id="60" dur="500"/>
                                        <p:tgtEl>
                                          <p:spTgt spid="14"/>
                                        </p:tgtEl>
                                        <p:attrNameLst>
                                          <p:attrName>ppt_x</p:attrName>
                                        </p:attrNameLst>
                                      </p:cBhvr>
                                      <p:tavLst>
                                        <p:tav tm="0">
                                          <p:val>
                                            <p:strVal val="ppt_x"/>
                                          </p:val>
                                        </p:tav>
                                        <p:tav tm="100000">
                                          <p:val>
                                            <p:strVal val="ppt_x"/>
                                          </p:val>
                                        </p:tav>
                                      </p:tavLst>
                                    </p:anim>
                                    <p:anim calcmode="lin" valueType="num">
                                      <p:cBhvr additive="base">
                                        <p:cTn id="61" dur="500"/>
                                        <p:tgtEl>
                                          <p:spTgt spid="14"/>
                                        </p:tgtEl>
                                        <p:attrNameLst>
                                          <p:attrName>ppt_y</p:attrName>
                                        </p:attrNameLst>
                                      </p:cBhvr>
                                      <p:tavLst>
                                        <p:tav tm="0">
                                          <p:val>
                                            <p:strVal val="ppt_y"/>
                                          </p:val>
                                        </p:tav>
                                        <p:tav tm="100000">
                                          <p:val>
                                            <p:strVal val="1+ppt_h/2"/>
                                          </p:val>
                                        </p:tav>
                                      </p:tavLst>
                                    </p:anim>
                                    <p:set>
                                      <p:cBhvr>
                                        <p:cTn id="62" dur="1" fill="hold">
                                          <p:stCondLst>
                                            <p:cond delay="499"/>
                                          </p:stCondLst>
                                        </p:cTn>
                                        <p:tgtEl>
                                          <p:spTgt spid="1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0" nodeType="clickEffect">
                                  <p:stCondLst>
                                    <p:cond delay="0"/>
                                  </p:stCondLst>
                                  <p:childTnLst>
                                    <p:anim calcmode="lin" valueType="num">
                                      <p:cBhvr additive="base">
                                        <p:cTn id="66" dur="500"/>
                                        <p:tgtEl>
                                          <p:spTgt spid="15"/>
                                        </p:tgtEl>
                                        <p:attrNameLst>
                                          <p:attrName>ppt_x</p:attrName>
                                        </p:attrNameLst>
                                      </p:cBhvr>
                                      <p:tavLst>
                                        <p:tav tm="0">
                                          <p:val>
                                            <p:strVal val="ppt_x"/>
                                          </p:val>
                                        </p:tav>
                                        <p:tav tm="100000">
                                          <p:val>
                                            <p:strVal val="ppt_x"/>
                                          </p:val>
                                        </p:tav>
                                      </p:tavLst>
                                    </p:anim>
                                    <p:anim calcmode="lin" valueType="num">
                                      <p:cBhvr additive="base">
                                        <p:cTn id="67" dur="500"/>
                                        <p:tgtEl>
                                          <p:spTgt spid="15"/>
                                        </p:tgtEl>
                                        <p:attrNameLst>
                                          <p:attrName>ppt_y</p:attrName>
                                        </p:attrNameLst>
                                      </p:cBhvr>
                                      <p:tavLst>
                                        <p:tav tm="0">
                                          <p:val>
                                            <p:strVal val="ppt_y"/>
                                          </p:val>
                                        </p:tav>
                                        <p:tav tm="100000">
                                          <p:val>
                                            <p:strVal val="1+ppt_h/2"/>
                                          </p:val>
                                        </p:tav>
                                      </p:tavLst>
                                    </p:anim>
                                    <p:set>
                                      <p:cBhvr>
                                        <p:cTn id="68"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9" grpId="0" animBg="1"/>
      <p:bldP spid="20" grpId="0" animBg="1"/>
      <p:bldP spid="21" grpId="0" animBg="1"/>
      <p:bldP spid="22" grpId="0" animBg="1"/>
      <p:bldP spid="23" grpId="0" animBg="1"/>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7619-C9FE-EC0D-93F8-54A081ADAA14}"/>
              </a:ext>
            </a:extLst>
          </p:cNvPr>
          <p:cNvSpPr>
            <a:spLocks noGrp="1"/>
          </p:cNvSpPr>
          <p:nvPr>
            <p:ph type="title"/>
          </p:nvPr>
        </p:nvSpPr>
        <p:spPr>
          <a:xfrm>
            <a:off x="0" y="275002"/>
            <a:ext cx="10515600" cy="558240"/>
          </a:xfrm>
        </p:spPr>
        <p:txBody>
          <a:bodyPr/>
          <a:lstStyle/>
          <a:p>
            <a:r>
              <a:rPr lang="en-US" noProof="0" dirty="0"/>
              <a:t>Product Backlog: Might be cardboard</a:t>
            </a:r>
          </a:p>
        </p:txBody>
      </p:sp>
      <p:sp>
        <p:nvSpPr>
          <p:cNvPr id="4" name="Slide Number Placeholder 3">
            <a:extLst>
              <a:ext uri="{FF2B5EF4-FFF2-40B4-BE49-F238E27FC236}">
                <a16:creationId xmlns:a16="http://schemas.microsoft.com/office/drawing/2014/main" id="{7E9D6CE0-D16F-1918-C909-64BA3BAAE7CC}"/>
              </a:ext>
            </a:extLst>
          </p:cNvPr>
          <p:cNvSpPr>
            <a:spLocks noGrp="1"/>
          </p:cNvSpPr>
          <p:nvPr>
            <p:ph type="sldNum" sz="quarter" idx="12"/>
          </p:nvPr>
        </p:nvSpPr>
        <p:spPr/>
        <p:txBody>
          <a:bodyPr/>
          <a:lstStyle/>
          <a:p>
            <a:fld id="{A7F0B22C-0A9E-1F49-AEDF-5343966792C1}" type="slidenum">
              <a:rPr lang="en-US" smtClean="0"/>
              <a:pPr/>
              <a:t>7</a:t>
            </a:fld>
            <a:endParaRPr lang="en-US"/>
          </a:p>
        </p:txBody>
      </p:sp>
      <p:sp>
        <p:nvSpPr>
          <p:cNvPr id="8" name="TextBox 7">
            <a:extLst>
              <a:ext uri="{FF2B5EF4-FFF2-40B4-BE49-F238E27FC236}">
                <a16:creationId xmlns:a16="http://schemas.microsoft.com/office/drawing/2014/main" id="{4C18E6E2-37B0-F57F-B8FF-6FC4E7EBDEDD}"/>
              </a:ext>
            </a:extLst>
          </p:cNvPr>
          <p:cNvSpPr txBox="1"/>
          <p:nvPr/>
        </p:nvSpPr>
        <p:spPr>
          <a:xfrm>
            <a:off x="2630787" y="5204969"/>
            <a:ext cx="6169936" cy="646331"/>
          </a:xfrm>
          <a:prstGeom prst="rect">
            <a:avLst/>
          </a:prstGeom>
          <a:noFill/>
        </p:spPr>
        <p:txBody>
          <a:bodyPr wrap="square">
            <a:spAutoFit/>
          </a:bodyPr>
          <a:lstStyle/>
          <a:p>
            <a:r>
              <a:rPr lang="en-US" dirty="0" err="1">
                <a:hlinkClick r:id="rId3"/>
              </a:rPr>
              <a:t>Wheelstanding</a:t>
            </a:r>
            <a:r>
              <a:rPr lang="en-US" dirty="0">
                <a:hlinkClick r:id="rId3"/>
              </a:rPr>
              <a:t> Dump Truck! Stubby Bob’s Comeback - Roadkill Ep. 52 – YouTube</a:t>
            </a:r>
            <a:r>
              <a:rPr lang="en-US" dirty="0"/>
              <a:t> </a:t>
            </a:r>
            <a:r>
              <a:rPr lang="en-US" dirty="0">
                <a:solidFill>
                  <a:schemeClr val="bg1"/>
                </a:solidFill>
              </a:rPr>
              <a:t>: @12:27</a:t>
            </a:r>
            <a:endParaRPr lang="es-AR" dirty="0">
              <a:solidFill>
                <a:schemeClr val="bg1"/>
              </a:solidFill>
            </a:endParaRPr>
          </a:p>
        </p:txBody>
      </p:sp>
      <p:pic>
        <p:nvPicPr>
          <p:cNvPr id="14" name="Content Placeholder 13" descr="A close up of a list&#10;&#10;Description automatically generated">
            <a:extLst>
              <a:ext uri="{FF2B5EF4-FFF2-40B4-BE49-F238E27FC236}">
                <a16:creationId xmlns:a16="http://schemas.microsoft.com/office/drawing/2014/main" id="{D2594A44-A9A8-05A7-1DFA-3353538A35E0}"/>
              </a:ext>
            </a:extLst>
          </p:cNvPr>
          <p:cNvPicPr>
            <a:picLocks noGrp="1" noChangeAspect="1"/>
          </p:cNvPicPr>
          <p:nvPr>
            <p:ph idx="1"/>
          </p:nvPr>
        </p:nvPicPr>
        <p:blipFill>
          <a:blip r:embed="rId4"/>
          <a:stretch>
            <a:fillRect/>
          </a:stretch>
        </p:blipFill>
        <p:spPr>
          <a:xfrm>
            <a:off x="1942723" y="1006700"/>
            <a:ext cx="6858000" cy="3857625"/>
          </a:xfrm>
        </p:spPr>
      </p:pic>
    </p:spTree>
    <p:extLst>
      <p:ext uri="{BB962C8B-B14F-4D97-AF65-F5344CB8AC3E}">
        <p14:creationId xmlns:p14="http://schemas.microsoft.com/office/powerpoint/2010/main" val="1518672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a:xfrm>
            <a:off x="0" y="414477"/>
            <a:ext cx="10515600" cy="558240"/>
          </a:xfrm>
        </p:spPr>
        <p:txBody>
          <a:bodyPr/>
          <a:lstStyle/>
          <a:p>
            <a:r>
              <a:rPr lang="en-US" noProof="0" dirty="0"/>
              <a:t>Introduction to the Roles</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a:xfrm>
            <a:off x="0" y="1333501"/>
            <a:ext cx="9934574" cy="4830902"/>
          </a:xfrm>
        </p:spPr>
        <p:txBody>
          <a:bodyPr>
            <a:normAutofit/>
          </a:bodyPr>
          <a:lstStyle/>
          <a:p>
            <a:r>
              <a:rPr lang="en-US" sz="2400" b="1" noProof="0" dirty="0">
                <a:solidFill>
                  <a:srgbClr val="FF5E01"/>
                </a:solidFill>
              </a:rPr>
              <a:t>Product</a:t>
            </a:r>
            <a:r>
              <a:rPr lang="en-US" sz="2400" b="1" noProof="0" dirty="0"/>
              <a:t> </a:t>
            </a:r>
            <a:r>
              <a:rPr lang="en-US" sz="2400" b="1" noProof="0" dirty="0">
                <a:solidFill>
                  <a:srgbClr val="FF5E01"/>
                </a:solidFill>
              </a:rPr>
              <a:t>Owner</a:t>
            </a:r>
            <a:r>
              <a:rPr lang="en-US" sz="2400" noProof="0" dirty="0"/>
              <a:t>: </a:t>
            </a:r>
            <a:r>
              <a:rPr lang="en-US" sz="2400" dirty="0"/>
              <a:t>Prioritizes the backlog by funneling the requirements of the stakeholders. Through this, the product vision is materialized. Must be work for our Client.</a:t>
            </a:r>
            <a:endParaRPr lang="en-US" sz="2400" noProof="0" dirty="0"/>
          </a:p>
          <a:p>
            <a:endParaRPr lang="en-US" sz="2400" noProof="0" dirty="0"/>
          </a:p>
          <a:p>
            <a:r>
              <a:rPr lang="en-US" sz="2400" b="1" noProof="0" dirty="0">
                <a:solidFill>
                  <a:srgbClr val="FF5E01"/>
                </a:solidFill>
              </a:rPr>
              <a:t>Team</a:t>
            </a:r>
            <a:r>
              <a:rPr lang="en-US" sz="2400" noProof="0" dirty="0"/>
              <a:t>: </a:t>
            </a:r>
            <a:r>
              <a:rPr lang="en-US" sz="2400" dirty="0"/>
              <a:t>Comprised of several roles (BA, Devs, QA), to maximize the ability to deliver functional software independently. Must be allocated 100% to a single project.</a:t>
            </a:r>
            <a:endParaRPr lang="en-US" sz="2400" noProof="0" dirty="0"/>
          </a:p>
          <a:p>
            <a:endParaRPr lang="en-US" sz="2400" noProof="0" dirty="0"/>
          </a:p>
          <a:p>
            <a:pPr lvl="0">
              <a:lnSpc>
                <a:spcPct val="100000"/>
              </a:lnSpc>
              <a:defRPr/>
            </a:pPr>
            <a:r>
              <a:rPr lang="en-US" sz="2400" b="1" noProof="0" dirty="0">
                <a:solidFill>
                  <a:srgbClr val="FF5E01"/>
                </a:solidFill>
              </a:rPr>
              <a:t>Scrum Master</a:t>
            </a:r>
            <a:r>
              <a:rPr lang="en-US" sz="2400" noProof="0" dirty="0"/>
              <a:t>: </a:t>
            </a:r>
            <a:r>
              <a:rPr lang="en-US" sz="2400" dirty="0"/>
              <a:t>Implements the Scrum methodology, coaches the team, facilitates information exchange and removes project impediments.</a:t>
            </a:r>
            <a:endParaRPr lang="en-US" sz="2400" noProof="0" dirty="0"/>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8</a:t>
            </a:fld>
            <a:endParaRPr lang="en-US"/>
          </a:p>
        </p:txBody>
      </p:sp>
      <p:pic>
        <p:nvPicPr>
          <p:cNvPr id="2050" name="Picture 2" descr="Pep Guardiola: I Will Never Manage Manchester United | Spurzine">
            <a:extLst>
              <a:ext uri="{FF2B5EF4-FFF2-40B4-BE49-F238E27FC236}">
                <a16:creationId xmlns:a16="http://schemas.microsoft.com/office/drawing/2014/main" id="{49C39151-EC55-D991-7FA9-0D940A0C8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4575" y="1141554"/>
            <a:ext cx="2257425" cy="1266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
            <a:extLst>
              <a:ext uri="{FF2B5EF4-FFF2-40B4-BE49-F238E27FC236}">
                <a16:creationId xmlns:a16="http://schemas.microsoft.com/office/drawing/2014/main" id="{FFEFC8B8-B9C1-403C-0C46-421166F80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4574" y="2695575"/>
            <a:ext cx="2257426" cy="13128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hort history of the football referee's whistle">
            <a:extLst>
              <a:ext uri="{FF2B5EF4-FFF2-40B4-BE49-F238E27FC236}">
                <a16:creationId xmlns:a16="http://schemas.microsoft.com/office/drawing/2014/main" id="{F99D3FA5-73BE-5F8C-E697-4A8E41D71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4574" y="4278843"/>
            <a:ext cx="2257427" cy="161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56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32C437-BE4B-711E-1F7C-DD297BB646ED}"/>
              </a:ext>
            </a:extLst>
          </p:cNvPr>
          <p:cNvSpPr>
            <a:spLocks noGrp="1"/>
          </p:cNvSpPr>
          <p:nvPr>
            <p:ph type="title"/>
          </p:nvPr>
        </p:nvSpPr>
        <p:spPr/>
        <p:txBody>
          <a:bodyPr/>
          <a:lstStyle/>
          <a:p>
            <a:r>
              <a:rPr lang="en-US" noProof="0" dirty="0"/>
              <a:t>Event: Daily meeting</a:t>
            </a:r>
          </a:p>
        </p:txBody>
      </p:sp>
      <p:sp>
        <p:nvSpPr>
          <p:cNvPr id="9" name="Content Placeholder 8">
            <a:extLst>
              <a:ext uri="{FF2B5EF4-FFF2-40B4-BE49-F238E27FC236}">
                <a16:creationId xmlns:a16="http://schemas.microsoft.com/office/drawing/2014/main" id="{F22350F7-B27F-B1ED-1277-700A064F367A}"/>
              </a:ext>
            </a:extLst>
          </p:cNvPr>
          <p:cNvSpPr>
            <a:spLocks noGrp="1"/>
          </p:cNvSpPr>
          <p:nvPr>
            <p:ph idx="1"/>
          </p:nvPr>
        </p:nvSpPr>
        <p:spPr>
          <a:xfrm>
            <a:off x="838200" y="1333501"/>
            <a:ext cx="8011615" cy="1809749"/>
          </a:xfrm>
        </p:spPr>
        <p:txBody>
          <a:bodyPr>
            <a:normAutofit/>
          </a:bodyPr>
          <a:lstStyle/>
          <a:p>
            <a:r>
              <a:rPr lang="en-US" sz="2400" dirty="0"/>
              <a:t>Happens at the start of the day</a:t>
            </a:r>
          </a:p>
          <a:p>
            <a:r>
              <a:rPr lang="en-US" sz="2400" noProof="0" dirty="0"/>
              <a:t>The goal is to detect issues and collaboration opportunities</a:t>
            </a:r>
          </a:p>
        </p:txBody>
      </p:sp>
      <p:sp>
        <p:nvSpPr>
          <p:cNvPr id="2" name="Slide Number Placeholder 1">
            <a:extLst>
              <a:ext uri="{FF2B5EF4-FFF2-40B4-BE49-F238E27FC236}">
                <a16:creationId xmlns:a16="http://schemas.microsoft.com/office/drawing/2014/main" id="{BC78BE93-AEDB-5F90-3755-D5FA56C1A97E}"/>
              </a:ext>
            </a:extLst>
          </p:cNvPr>
          <p:cNvSpPr>
            <a:spLocks noGrp="1"/>
          </p:cNvSpPr>
          <p:nvPr>
            <p:ph type="sldNum" sz="quarter" idx="12"/>
          </p:nvPr>
        </p:nvSpPr>
        <p:spPr/>
        <p:txBody>
          <a:bodyPr/>
          <a:lstStyle/>
          <a:p>
            <a:fld id="{A7F0B22C-0A9E-1F49-AEDF-5343966792C1}" type="slidenum">
              <a:rPr lang="en-US" smtClean="0"/>
              <a:pPr/>
              <a:t>9</a:t>
            </a:fld>
            <a:endParaRPr lang="en-US"/>
          </a:p>
        </p:txBody>
      </p:sp>
      <p:sp>
        <p:nvSpPr>
          <p:cNvPr id="67" name="Content Placeholder 8">
            <a:extLst>
              <a:ext uri="{FF2B5EF4-FFF2-40B4-BE49-F238E27FC236}">
                <a16:creationId xmlns:a16="http://schemas.microsoft.com/office/drawing/2014/main" id="{F5F1B5EE-8954-00E0-1ABE-B11819E5B571}"/>
              </a:ext>
            </a:extLst>
          </p:cNvPr>
          <p:cNvSpPr txBox="1">
            <a:spLocks/>
          </p:cNvSpPr>
          <p:nvPr/>
        </p:nvSpPr>
        <p:spPr>
          <a:xfrm>
            <a:off x="838200" y="3243964"/>
            <a:ext cx="11305782" cy="281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FF5E01"/>
                </a:solidFill>
              </a:rPr>
              <a:t>How?</a:t>
            </a:r>
          </a:p>
          <a:p>
            <a:r>
              <a:rPr lang="en-US" sz="2400" dirty="0"/>
              <a:t>Each team member answers: What did I do yesterday? What am I doing today? Am I facing any issues?</a:t>
            </a:r>
          </a:p>
          <a:p>
            <a:r>
              <a:rPr lang="en-US" sz="2400" dirty="0"/>
              <a:t>Issues or opportunities aren’t solved at that moment, but in a follow up meeting involving only whoever is necessary (i.e., NOT the whole team!)</a:t>
            </a:r>
          </a:p>
          <a:p>
            <a:r>
              <a:rPr lang="en-US" sz="2400" dirty="0"/>
              <a:t>Only the Team and Scrum Master participate in this event. The Product Owner and other stakeholders do not participate.</a:t>
            </a:r>
          </a:p>
        </p:txBody>
      </p:sp>
      <p:pic>
        <p:nvPicPr>
          <p:cNvPr id="75" name="Picture 74">
            <a:extLst>
              <a:ext uri="{FF2B5EF4-FFF2-40B4-BE49-F238E27FC236}">
                <a16:creationId xmlns:a16="http://schemas.microsoft.com/office/drawing/2014/main" id="{15066674-9A9D-DE92-71F1-29DE301A2130}"/>
              </a:ext>
            </a:extLst>
          </p:cNvPr>
          <p:cNvPicPr>
            <a:picLocks noChangeAspect="1"/>
          </p:cNvPicPr>
          <p:nvPr/>
        </p:nvPicPr>
        <p:blipFill>
          <a:blip r:embed="rId3"/>
          <a:stretch>
            <a:fillRect/>
          </a:stretch>
        </p:blipFill>
        <p:spPr>
          <a:xfrm>
            <a:off x="9429750" y="0"/>
            <a:ext cx="2762250" cy="2085975"/>
          </a:xfrm>
          <a:prstGeom prst="rect">
            <a:avLst/>
          </a:prstGeom>
        </p:spPr>
      </p:pic>
    </p:spTree>
    <p:extLst>
      <p:ext uri="{BB962C8B-B14F-4D97-AF65-F5344CB8AC3E}">
        <p14:creationId xmlns:p14="http://schemas.microsoft.com/office/powerpoint/2010/main" val="1084077064"/>
      </p:ext>
    </p:extLst>
  </p:cSld>
  <p:clrMapOvr>
    <a:masterClrMapping/>
  </p:clrMapOvr>
</p:sld>
</file>

<file path=ppt/theme/theme1.xml><?xml version="1.0" encoding="utf-8"?>
<a:theme xmlns:a="http://schemas.openxmlformats.org/drawingml/2006/main" name="Charles Taylor Theme">
  <a:themeElements>
    <a:clrScheme name="Custom 1">
      <a:dk1>
        <a:srgbClr val="000000"/>
      </a:dk1>
      <a:lt1>
        <a:srgbClr val="FFFFFF"/>
      </a:lt1>
      <a:dk2>
        <a:srgbClr val="000000"/>
      </a:dk2>
      <a:lt2>
        <a:srgbClr val="F8F8F8"/>
      </a:lt2>
      <a:accent1>
        <a:srgbClr val="A300FF"/>
      </a:accent1>
      <a:accent2>
        <a:srgbClr val="00D500"/>
      </a:accent2>
      <a:accent3>
        <a:srgbClr val="7E69FF"/>
      </a:accent3>
      <a:accent4>
        <a:srgbClr val="302C41"/>
      </a:accent4>
      <a:accent5>
        <a:srgbClr val="515061"/>
      </a:accent5>
      <a:accent6>
        <a:srgbClr val="CAC300"/>
      </a:accent6>
      <a:hlink>
        <a:srgbClr val="809086"/>
      </a:hlink>
      <a:folHlink>
        <a:srgbClr val="FF5E0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preventa" id="{5EC5B5DA-8F9B-491D-BF8C-10253CBB8871}" vid="{7A0D3679-42D9-453D-BDD5-71C3E4544B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5bd91f9-bce9-4489-8c3e-29c0aba0cfc6" xsi:nil="true"/>
    <lcf76f155ced4ddcb4097134ff3c332f xmlns="b96e8c81-c106-453d-959c-d4f3794a592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572915F7551DE4695B44BCC964F9A0B" ma:contentTypeVersion="13" ma:contentTypeDescription="Create a new document." ma:contentTypeScope="" ma:versionID="f992836aabe7cb03310c16f346033516">
  <xsd:schema xmlns:xsd="http://www.w3.org/2001/XMLSchema" xmlns:xs="http://www.w3.org/2001/XMLSchema" xmlns:p="http://schemas.microsoft.com/office/2006/metadata/properties" xmlns:ns2="b96e8c81-c106-453d-959c-d4f3794a5924" xmlns:ns3="35bd91f9-bce9-4489-8c3e-29c0aba0cfc6" targetNamespace="http://schemas.microsoft.com/office/2006/metadata/properties" ma:root="true" ma:fieldsID="b7bf369cee345e567a1b13bfd00227be" ns2:_="" ns3:_="">
    <xsd:import namespace="b96e8c81-c106-453d-959c-d4f3794a5924"/>
    <xsd:import namespace="35bd91f9-bce9-4489-8c3e-29c0aba0cfc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e8c81-c106-453d-959c-d4f3794a59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bc20f44-a9c6-4a29-b361-1a20715b72b4"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bd91f9-bce9-4489-8c3e-29c0aba0cfc6"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29cda6e7-e698-43e7-a7f3-6503237481f4}" ma:internalName="TaxCatchAll" ma:showField="CatchAllData" ma:web="35bd91f9-bce9-4489-8c3e-29c0aba0cfc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8A915C-E89E-4553-9964-CB859F3FBC56}">
  <ds:schemaRefs>
    <ds:schemaRef ds:uri="http://schemas.microsoft.com/sharepoint/v3/contenttype/forms"/>
  </ds:schemaRefs>
</ds:datastoreItem>
</file>

<file path=customXml/itemProps2.xml><?xml version="1.0" encoding="utf-8"?>
<ds:datastoreItem xmlns:ds="http://schemas.openxmlformats.org/officeDocument/2006/customXml" ds:itemID="{24A68461-F12E-4D7A-9664-53FF603ECE7E}">
  <ds:schemaRefs>
    <ds:schemaRef ds:uri="3c0c17e7-efe9-43af-bca8-fe97844f6332"/>
    <ds:schemaRef ds:uri="f1dc39a2-4ebb-4b03-865b-ac1da06c21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5bd91f9-bce9-4489-8c3e-29c0aba0cfc6"/>
    <ds:schemaRef ds:uri="b96e8c81-c106-453d-959c-d4f3794a5924"/>
  </ds:schemaRefs>
</ds:datastoreItem>
</file>

<file path=customXml/itemProps3.xml><?xml version="1.0" encoding="utf-8"?>
<ds:datastoreItem xmlns:ds="http://schemas.openxmlformats.org/officeDocument/2006/customXml" ds:itemID="{F4EC5C22-C6DD-471A-B03E-6F54EE8B24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e8c81-c106-453d-959c-d4f3794a5924"/>
    <ds:schemaRef ds:uri="35bd91f9-bce9-4489-8c3e-29c0aba0cf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2750</TotalTime>
  <Words>1460</Words>
  <Application>Microsoft Office PowerPoint</Application>
  <PresentationFormat>Widescreen</PresentationFormat>
  <Paragraphs>157</Paragraphs>
  <Slides>18</Slides>
  <Notes>15</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Charles Taylor Theme</vt:lpstr>
      <vt:lpstr>Schedule and topics</vt:lpstr>
      <vt:lpstr>PowerPoint Presentation</vt:lpstr>
      <vt:lpstr>Agile is a philosophy   Scrum is a framework</vt:lpstr>
      <vt:lpstr>PowerPoint Presentation</vt:lpstr>
      <vt:lpstr>The Pillars</vt:lpstr>
      <vt:lpstr>The rules of the game</vt:lpstr>
      <vt:lpstr>Product Backlog: Might be cardboard</vt:lpstr>
      <vt:lpstr>Introduction to the Roles</vt:lpstr>
      <vt:lpstr>Event: Daily meeting</vt:lpstr>
      <vt:lpstr>Event: Sprint Planning</vt:lpstr>
      <vt:lpstr>Planning: In devops</vt:lpstr>
      <vt:lpstr>Event: Sprint Review (aka Demo)</vt:lpstr>
      <vt:lpstr>Sprint review: Incremental product, Stakeholders and Feedback</vt:lpstr>
      <vt:lpstr>Event: Retrospective</vt:lpstr>
      <vt:lpstr>Retro: In devops</vt:lpstr>
      <vt:lpstr>Scrum Values</vt:lpstr>
      <vt:lpstr>Next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Kiran Bhovan</dc:creator>
  <cp:lastModifiedBy>Federico Arazi</cp:lastModifiedBy>
  <cp:revision>1</cp:revision>
  <cp:lastPrinted>2019-05-07T10:07:48Z</cp:lastPrinted>
  <dcterms:created xsi:type="dcterms:W3CDTF">2019-07-19T16:04:39Z</dcterms:created>
  <dcterms:modified xsi:type="dcterms:W3CDTF">2023-09-08T12:43:01Z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3374919</vt:lpwstr>
  </property>
  <property fmtid="{D5CDD505-2E9C-101B-9397-08002B2CF9AE}" pid="3" name="NXPowerLiteSettings">
    <vt:lpwstr>C74006B004C800</vt:lpwstr>
  </property>
  <property fmtid="{D5CDD505-2E9C-101B-9397-08002B2CF9AE}" pid="4" name="NXPowerLiteVersion">
    <vt:lpwstr>S7.1.19</vt:lpwstr>
  </property>
  <property fmtid="{D5CDD505-2E9C-101B-9397-08002B2CF9AE}" pid="5" name="ContentTypeId">
    <vt:lpwstr>0x010100D572915F7551DE4695B44BCC964F9A0B</vt:lpwstr>
  </property>
  <property fmtid="{D5CDD505-2E9C-101B-9397-08002B2CF9AE}" pid="6" name="UnilyDocumentCategory">
    <vt:lpwstr/>
  </property>
  <property fmtid="{D5CDD505-2E9C-101B-9397-08002B2CF9AE}" pid="7" name="Order">
    <vt:r8>13800</vt:r8>
  </property>
  <property fmtid="{D5CDD505-2E9C-101B-9397-08002B2CF9AE}" pid="8" name="ComplianceAssetId">
    <vt:lpwstr/>
  </property>
  <property fmtid="{D5CDD505-2E9C-101B-9397-08002B2CF9AE}" pid="9" name="_ExtendedDescription">
    <vt:lpwstr/>
  </property>
  <property fmtid="{D5CDD505-2E9C-101B-9397-08002B2CF9AE}" pid="10" name="TriggerFlowInfo">
    <vt:lpwstr/>
  </property>
  <property fmtid="{D5CDD505-2E9C-101B-9397-08002B2CF9AE}" pid="11" name="MediaServiceImageTags">
    <vt:lpwstr/>
  </property>
</Properties>
</file>